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59"/>
  </p:notesMasterIdLst>
  <p:sldIdLst>
    <p:sldId id="277" r:id="rId2"/>
    <p:sldId id="258" r:id="rId3"/>
    <p:sldId id="259" r:id="rId4"/>
    <p:sldId id="274" r:id="rId5"/>
    <p:sldId id="292" r:id="rId6"/>
    <p:sldId id="273" r:id="rId7"/>
    <p:sldId id="275" r:id="rId8"/>
    <p:sldId id="288" r:id="rId9"/>
    <p:sldId id="290" r:id="rId10"/>
    <p:sldId id="294" r:id="rId11"/>
    <p:sldId id="297" r:id="rId12"/>
    <p:sldId id="271" r:id="rId13"/>
    <p:sldId id="272" r:id="rId14"/>
    <p:sldId id="295" r:id="rId15"/>
    <p:sldId id="289" r:id="rId16"/>
    <p:sldId id="260" r:id="rId17"/>
    <p:sldId id="261" r:id="rId18"/>
    <p:sldId id="262" r:id="rId19"/>
    <p:sldId id="263" r:id="rId20"/>
    <p:sldId id="264" r:id="rId21"/>
    <p:sldId id="265" r:id="rId22"/>
    <p:sldId id="321" r:id="rId23"/>
    <p:sldId id="318" r:id="rId24"/>
    <p:sldId id="322" r:id="rId25"/>
    <p:sldId id="320" r:id="rId26"/>
    <p:sldId id="343" r:id="rId27"/>
    <p:sldId id="325" r:id="rId28"/>
    <p:sldId id="328" r:id="rId29"/>
    <p:sldId id="330" r:id="rId30"/>
    <p:sldId id="350" r:id="rId31"/>
    <p:sldId id="352" r:id="rId32"/>
    <p:sldId id="351" r:id="rId33"/>
    <p:sldId id="266" r:id="rId34"/>
    <p:sldId id="267" r:id="rId35"/>
    <p:sldId id="299" r:id="rId36"/>
    <p:sldId id="301" r:id="rId37"/>
    <p:sldId id="303" r:id="rId38"/>
    <p:sldId id="314" r:id="rId39"/>
    <p:sldId id="317" r:id="rId40"/>
    <p:sldId id="315" r:id="rId41"/>
    <p:sldId id="316" r:id="rId42"/>
    <p:sldId id="304" r:id="rId43"/>
    <p:sldId id="309" r:id="rId44"/>
    <p:sldId id="306" r:id="rId45"/>
    <p:sldId id="335" r:id="rId46"/>
    <p:sldId id="312" r:id="rId47"/>
    <p:sldId id="310" r:id="rId48"/>
    <p:sldId id="337" r:id="rId49"/>
    <p:sldId id="346" r:id="rId50"/>
    <p:sldId id="344" r:id="rId51"/>
    <p:sldId id="340" r:id="rId52"/>
    <p:sldId id="348" r:id="rId53"/>
    <p:sldId id="349" r:id="rId54"/>
    <p:sldId id="338" r:id="rId55"/>
    <p:sldId id="339" r:id="rId56"/>
    <p:sldId id="341" r:id="rId57"/>
    <p:sldId id="342" r:id="rId5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14" autoAdjust="0"/>
    <p:restoredTop sz="94718" autoAdjust="0"/>
  </p:normalViewPr>
  <p:slideViewPr>
    <p:cSldViewPr>
      <p:cViewPr varScale="1">
        <p:scale>
          <a:sx n="62" d="100"/>
          <a:sy n="62" d="100"/>
        </p:scale>
        <p:origin x="-78"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slide" Target="../slides/slide37.xml"/><Relationship Id="rId2" Type="http://schemas.openxmlformats.org/officeDocument/2006/relationships/slide" Target="../slides/slide36.xml"/><Relationship Id="rId1" Type="http://schemas.openxmlformats.org/officeDocument/2006/relationships/slide" Target="../slides/slide35.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12AEB3-7673-44B8-BEDC-812E061EE2EA}" type="doc">
      <dgm:prSet loTypeId="urn:microsoft.com/office/officeart/2005/8/layout/orgChart1" loCatId="hierarchy" qsTypeId="urn:microsoft.com/office/officeart/2005/8/quickstyle/3d7" qsCatId="3D" csTypeId="urn:microsoft.com/office/officeart/2005/8/colors/accent3_2" csCatId="accent3" phldr="1"/>
      <dgm:spPr/>
      <dgm:t>
        <a:bodyPr/>
        <a:lstStyle/>
        <a:p>
          <a:endParaRPr lang="es-ES"/>
        </a:p>
      </dgm:t>
    </dgm:pt>
    <dgm:pt modelId="{9954121C-7701-4B05-9ED4-11C57881D06C}">
      <dgm:prSet phldrT="[Texto]"/>
      <dgm:spPr>
        <a:solidFill>
          <a:schemeClr val="accent3">
            <a:lumMod val="60000"/>
            <a:lumOff val="40000"/>
          </a:schemeClr>
        </a:solidFill>
      </dgm:spPr>
      <dgm:t>
        <a:bodyPr/>
        <a:lstStyle/>
        <a:p>
          <a:r>
            <a:rPr lang="es-ES" dirty="0" smtClean="0">
              <a:solidFill>
                <a:schemeClr val="tx2">
                  <a:lumMod val="90000"/>
                </a:schemeClr>
              </a:solidFill>
              <a:hlinkClick xmlns:r="http://schemas.openxmlformats.org/officeDocument/2006/relationships" r:id="" action="ppaction://hlinkshowjump?jump=nextslide"/>
            </a:rPr>
            <a:t>DIRECCION GENERAL</a:t>
          </a:r>
          <a:endParaRPr lang="es-ES" dirty="0">
            <a:solidFill>
              <a:schemeClr val="tx2">
                <a:lumMod val="90000"/>
              </a:schemeClr>
            </a:solidFill>
          </a:endParaRPr>
        </a:p>
      </dgm:t>
    </dgm:pt>
    <dgm:pt modelId="{33C4E62A-DF0D-49E9-A1F1-0063F7D5FEC6}" type="parTrans" cxnId="{8CDA8CFE-C9CA-4F4E-A87A-003615BC09D5}">
      <dgm:prSet/>
      <dgm:spPr/>
      <dgm:t>
        <a:bodyPr/>
        <a:lstStyle/>
        <a:p>
          <a:endParaRPr lang="es-ES"/>
        </a:p>
      </dgm:t>
    </dgm:pt>
    <dgm:pt modelId="{A6621CAA-0B6F-4464-AAC1-24477EF1EB1B}" type="sibTrans" cxnId="{8CDA8CFE-C9CA-4F4E-A87A-003615BC09D5}">
      <dgm:prSet/>
      <dgm:spPr/>
      <dgm:t>
        <a:bodyPr/>
        <a:lstStyle/>
        <a:p>
          <a:endParaRPr lang="es-ES"/>
        </a:p>
      </dgm:t>
    </dgm:pt>
    <dgm:pt modelId="{B0C02B3A-428E-4A38-9479-2B5A9F0A5FAA}">
      <dgm:prSet phldrT="[Texto]"/>
      <dgm:spPr>
        <a:solidFill>
          <a:schemeClr val="accent3">
            <a:lumMod val="40000"/>
            <a:lumOff val="60000"/>
          </a:schemeClr>
        </a:solidFill>
      </dgm:spPr>
      <dgm:t>
        <a:bodyPr/>
        <a:lstStyle/>
        <a:p>
          <a:r>
            <a:rPr lang="es-ES" dirty="0" smtClean="0">
              <a:hlinkClick xmlns:r="http://schemas.openxmlformats.org/officeDocument/2006/relationships" r:id="rId1" action="ppaction://hlinksldjump"/>
            </a:rPr>
            <a:t> VENTAS</a:t>
          </a:r>
          <a:endParaRPr lang="es-ES" dirty="0"/>
        </a:p>
      </dgm:t>
    </dgm:pt>
    <dgm:pt modelId="{28B8654F-1466-4DA5-A84C-E6D332753605}" type="parTrans" cxnId="{21BE2E52-EC63-4CB5-8B88-3456206F3037}">
      <dgm:prSet/>
      <dgm:spPr/>
      <dgm:t>
        <a:bodyPr/>
        <a:lstStyle/>
        <a:p>
          <a:endParaRPr lang="es-ES" dirty="0"/>
        </a:p>
      </dgm:t>
    </dgm:pt>
    <dgm:pt modelId="{34A1F2AC-95CA-4F80-807F-53281E8D7B98}" type="sibTrans" cxnId="{21BE2E52-EC63-4CB5-8B88-3456206F3037}">
      <dgm:prSet/>
      <dgm:spPr/>
      <dgm:t>
        <a:bodyPr/>
        <a:lstStyle/>
        <a:p>
          <a:endParaRPr lang="es-ES"/>
        </a:p>
      </dgm:t>
    </dgm:pt>
    <dgm:pt modelId="{3A4163D6-CED1-4415-836B-3BEC82D62634}">
      <dgm:prSet phldrT="[Texto]"/>
      <dgm:spPr>
        <a:solidFill>
          <a:schemeClr val="accent3">
            <a:lumMod val="40000"/>
            <a:lumOff val="60000"/>
          </a:schemeClr>
        </a:solidFill>
      </dgm:spPr>
      <dgm:t>
        <a:bodyPr/>
        <a:lstStyle/>
        <a:p>
          <a:r>
            <a:rPr lang="es-ES" dirty="0" smtClean="0">
              <a:hlinkClick xmlns:r="http://schemas.openxmlformats.org/officeDocument/2006/relationships" r:id="rId2" action="ppaction://hlinksldjump"/>
            </a:rPr>
            <a:t>GESTIÓN</a:t>
          </a:r>
          <a:endParaRPr lang="es-ES" dirty="0"/>
        </a:p>
      </dgm:t>
    </dgm:pt>
    <dgm:pt modelId="{A11617B0-8D6F-4608-8BDE-31FC7AF50E46}" type="parTrans" cxnId="{91283595-DC3E-4A1C-9362-0A8EC16A04EC}">
      <dgm:prSet/>
      <dgm:spPr/>
      <dgm:t>
        <a:bodyPr/>
        <a:lstStyle/>
        <a:p>
          <a:endParaRPr lang="es-ES" dirty="0"/>
        </a:p>
      </dgm:t>
    </dgm:pt>
    <dgm:pt modelId="{133984CC-DCA2-41B3-AB55-8D14CF598738}" type="sibTrans" cxnId="{91283595-DC3E-4A1C-9362-0A8EC16A04EC}">
      <dgm:prSet/>
      <dgm:spPr/>
      <dgm:t>
        <a:bodyPr/>
        <a:lstStyle/>
        <a:p>
          <a:endParaRPr lang="es-ES"/>
        </a:p>
      </dgm:t>
    </dgm:pt>
    <dgm:pt modelId="{C8F94CAE-15E6-4F5A-92C2-8D9769B14E34}">
      <dgm:prSet phldrT="[Texto]"/>
      <dgm:spPr>
        <a:solidFill>
          <a:schemeClr val="accent3">
            <a:lumMod val="40000"/>
            <a:lumOff val="60000"/>
          </a:schemeClr>
        </a:solidFill>
      </dgm:spPr>
      <dgm:t>
        <a:bodyPr/>
        <a:lstStyle/>
        <a:p>
          <a:r>
            <a:rPr lang="es-ES" dirty="0" smtClean="0">
              <a:hlinkClick xmlns:r="http://schemas.openxmlformats.org/officeDocument/2006/relationships" r:id="rId3" action="ppaction://hlinksldjump"/>
            </a:rPr>
            <a:t>COMPRAS</a:t>
          </a:r>
          <a:endParaRPr lang="es-ES" dirty="0" smtClean="0"/>
        </a:p>
      </dgm:t>
    </dgm:pt>
    <dgm:pt modelId="{244D41DB-32C5-4BD1-B82E-9B2DD81D113F}" type="parTrans" cxnId="{4470A311-B947-4F53-B6E8-08EF34255295}">
      <dgm:prSet/>
      <dgm:spPr/>
      <dgm:t>
        <a:bodyPr/>
        <a:lstStyle/>
        <a:p>
          <a:endParaRPr lang="es-ES" dirty="0"/>
        </a:p>
      </dgm:t>
    </dgm:pt>
    <dgm:pt modelId="{222C5619-BBC7-4FE1-BC2D-E287B984CBD6}" type="sibTrans" cxnId="{4470A311-B947-4F53-B6E8-08EF34255295}">
      <dgm:prSet/>
      <dgm:spPr/>
      <dgm:t>
        <a:bodyPr/>
        <a:lstStyle/>
        <a:p>
          <a:endParaRPr lang="es-ES"/>
        </a:p>
      </dgm:t>
    </dgm:pt>
    <dgm:pt modelId="{B5C38FDE-5100-4D49-95C3-AD6F1F64B873}" type="asst">
      <dgm:prSet/>
      <dgm:spPr>
        <a:solidFill>
          <a:schemeClr val="accent3">
            <a:lumMod val="40000"/>
            <a:lumOff val="60000"/>
          </a:schemeClr>
        </a:solidFill>
      </dgm:spPr>
      <dgm:t>
        <a:bodyPr/>
        <a:lstStyle/>
        <a:p>
          <a:r>
            <a:rPr lang="es-ES" dirty="0" smtClean="0">
              <a:hlinkClick xmlns:r="http://schemas.openxmlformats.org/officeDocument/2006/relationships" r:id="" action="ppaction://noaction"/>
            </a:rPr>
            <a:t>ADMINISTRACIÓN</a:t>
          </a:r>
          <a:endParaRPr lang="es-ES" dirty="0"/>
        </a:p>
      </dgm:t>
    </dgm:pt>
    <dgm:pt modelId="{5D5E34D0-6295-4E64-A8E3-C6CEE328570E}" type="parTrans" cxnId="{F0045A33-A345-45ED-BFCE-B1680759EF5D}">
      <dgm:prSet/>
      <dgm:spPr/>
      <dgm:t>
        <a:bodyPr/>
        <a:lstStyle/>
        <a:p>
          <a:endParaRPr lang="es-ES" dirty="0"/>
        </a:p>
      </dgm:t>
    </dgm:pt>
    <dgm:pt modelId="{90090C56-8B44-4331-B84F-C5F1FAEBB824}" type="sibTrans" cxnId="{F0045A33-A345-45ED-BFCE-B1680759EF5D}">
      <dgm:prSet/>
      <dgm:spPr/>
      <dgm:t>
        <a:bodyPr/>
        <a:lstStyle/>
        <a:p>
          <a:endParaRPr lang="es-ES"/>
        </a:p>
      </dgm:t>
    </dgm:pt>
    <dgm:pt modelId="{A6683D37-3AFF-4263-B15C-BC5AFFCADD49}" type="asst">
      <dgm:prSet/>
      <dgm:spPr>
        <a:solidFill>
          <a:schemeClr val="accent3">
            <a:lumMod val="40000"/>
            <a:lumOff val="60000"/>
          </a:schemeClr>
        </a:solidFill>
      </dgm:spPr>
      <dgm:t>
        <a:bodyPr/>
        <a:lstStyle/>
        <a:p>
          <a:r>
            <a:rPr lang="es-ES" dirty="0" smtClean="0">
              <a:hlinkClick xmlns:r="http://schemas.openxmlformats.org/officeDocument/2006/relationships" r:id="" action="ppaction://noaction"/>
            </a:rPr>
            <a:t>CONTROL DE CALIDAD</a:t>
          </a:r>
          <a:endParaRPr lang="es-ES" dirty="0"/>
        </a:p>
      </dgm:t>
    </dgm:pt>
    <dgm:pt modelId="{09EED990-F561-4575-8AFA-7FABBD571D22}" type="parTrans" cxnId="{690BB7BF-6A8C-4431-B8F1-BACEA511FC8C}">
      <dgm:prSet/>
      <dgm:spPr/>
      <dgm:t>
        <a:bodyPr/>
        <a:lstStyle/>
        <a:p>
          <a:endParaRPr lang="es-ES" dirty="0"/>
        </a:p>
      </dgm:t>
    </dgm:pt>
    <dgm:pt modelId="{85AAB041-F0BF-4EB7-9B3D-1B2FC905DF5E}" type="sibTrans" cxnId="{690BB7BF-6A8C-4431-B8F1-BACEA511FC8C}">
      <dgm:prSet/>
      <dgm:spPr/>
      <dgm:t>
        <a:bodyPr/>
        <a:lstStyle/>
        <a:p>
          <a:endParaRPr lang="es-ES"/>
        </a:p>
      </dgm:t>
    </dgm:pt>
    <dgm:pt modelId="{433AFAA2-585C-4936-808B-9305FF27BCBF}" type="pres">
      <dgm:prSet presAssocID="{F312AEB3-7673-44B8-BEDC-812E061EE2EA}" presName="hierChild1" presStyleCnt="0">
        <dgm:presLayoutVars>
          <dgm:orgChart val="1"/>
          <dgm:chPref val="1"/>
          <dgm:dir/>
          <dgm:animOne val="branch"/>
          <dgm:animLvl val="lvl"/>
          <dgm:resizeHandles/>
        </dgm:presLayoutVars>
      </dgm:prSet>
      <dgm:spPr/>
      <dgm:t>
        <a:bodyPr/>
        <a:lstStyle/>
        <a:p>
          <a:endParaRPr lang="es-ES"/>
        </a:p>
      </dgm:t>
    </dgm:pt>
    <dgm:pt modelId="{7A8112BE-69F6-4373-8F4C-8306EBDCB7FA}" type="pres">
      <dgm:prSet presAssocID="{9954121C-7701-4B05-9ED4-11C57881D06C}" presName="hierRoot1" presStyleCnt="0">
        <dgm:presLayoutVars>
          <dgm:hierBranch val="init"/>
        </dgm:presLayoutVars>
      </dgm:prSet>
      <dgm:spPr/>
      <dgm:t>
        <a:bodyPr/>
        <a:lstStyle/>
        <a:p>
          <a:endParaRPr lang="es-ES"/>
        </a:p>
      </dgm:t>
    </dgm:pt>
    <dgm:pt modelId="{5C438F52-5ECE-4516-92A2-63831A56CD2C}" type="pres">
      <dgm:prSet presAssocID="{9954121C-7701-4B05-9ED4-11C57881D06C}" presName="rootComposite1" presStyleCnt="0"/>
      <dgm:spPr/>
      <dgm:t>
        <a:bodyPr/>
        <a:lstStyle/>
        <a:p>
          <a:endParaRPr lang="es-ES"/>
        </a:p>
      </dgm:t>
    </dgm:pt>
    <dgm:pt modelId="{B36976D2-976A-4B57-9CCA-413EFBC9A74B}" type="pres">
      <dgm:prSet presAssocID="{9954121C-7701-4B05-9ED4-11C57881D06C}" presName="rootText1" presStyleLbl="node0" presStyleIdx="0" presStyleCnt="1" custLinFactNeighborX="6466" custLinFactNeighborY="-41215">
        <dgm:presLayoutVars>
          <dgm:chPref val="3"/>
        </dgm:presLayoutVars>
      </dgm:prSet>
      <dgm:spPr/>
      <dgm:t>
        <a:bodyPr/>
        <a:lstStyle/>
        <a:p>
          <a:endParaRPr lang="es-ES"/>
        </a:p>
      </dgm:t>
    </dgm:pt>
    <dgm:pt modelId="{DD14E11F-570B-405E-926B-56C53C391103}" type="pres">
      <dgm:prSet presAssocID="{9954121C-7701-4B05-9ED4-11C57881D06C}" presName="rootConnector1" presStyleLbl="node1" presStyleIdx="0" presStyleCnt="0"/>
      <dgm:spPr/>
      <dgm:t>
        <a:bodyPr/>
        <a:lstStyle/>
        <a:p>
          <a:endParaRPr lang="es-ES"/>
        </a:p>
      </dgm:t>
    </dgm:pt>
    <dgm:pt modelId="{F317200D-61B0-4A48-B825-863CAF1C08BC}" type="pres">
      <dgm:prSet presAssocID="{9954121C-7701-4B05-9ED4-11C57881D06C}" presName="hierChild2" presStyleCnt="0"/>
      <dgm:spPr/>
      <dgm:t>
        <a:bodyPr/>
        <a:lstStyle/>
        <a:p>
          <a:endParaRPr lang="es-ES"/>
        </a:p>
      </dgm:t>
    </dgm:pt>
    <dgm:pt modelId="{400387BB-9C23-4DD4-A991-716C2BD49576}" type="pres">
      <dgm:prSet presAssocID="{28B8654F-1466-4DA5-A84C-E6D332753605}" presName="Name37" presStyleLbl="parChTrans1D2" presStyleIdx="0" presStyleCnt="5"/>
      <dgm:spPr/>
      <dgm:t>
        <a:bodyPr/>
        <a:lstStyle/>
        <a:p>
          <a:endParaRPr lang="es-ES"/>
        </a:p>
      </dgm:t>
    </dgm:pt>
    <dgm:pt modelId="{BB4CCBBB-94EA-46EE-9973-F3F241749A85}" type="pres">
      <dgm:prSet presAssocID="{B0C02B3A-428E-4A38-9479-2B5A9F0A5FAA}" presName="hierRoot2" presStyleCnt="0">
        <dgm:presLayoutVars>
          <dgm:hierBranch val="init"/>
        </dgm:presLayoutVars>
      </dgm:prSet>
      <dgm:spPr/>
      <dgm:t>
        <a:bodyPr/>
        <a:lstStyle/>
        <a:p>
          <a:endParaRPr lang="es-ES"/>
        </a:p>
      </dgm:t>
    </dgm:pt>
    <dgm:pt modelId="{97F7ABCE-5017-4449-BC38-83841226B6A3}" type="pres">
      <dgm:prSet presAssocID="{B0C02B3A-428E-4A38-9479-2B5A9F0A5FAA}" presName="rootComposite" presStyleCnt="0"/>
      <dgm:spPr/>
      <dgm:t>
        <a:bodyPr/>
        <a:lstStyle/>
        <a:p>
          <a:endParaRPr lang="es-ES"/>
        </a:p>
      </dgm:t>
    </dgm:pt>
    <dgm:pt modelId="{51C4D394-DAE8-4BFB-B653-1594083D8BD5}" type="pres">
      <dgm:prSet presAssocID="{B0C02B3A-428E-4A38-9479-2B5A9F0A5FAA}" presName="rootText" presStyleLbl="node2" presStyleIdx="0" presStyleCnt="3">
        <dgm:presLayoutVars>
          <dgm:chPref val="3"/>
        </dgm:presLayoutVars>
      </dgm:prSet>
      <dgm:spPr/>
      <dgm:t>
        <a:bodyPr/>
        <a:lstStyle/>
        <a:p>
          <a:endParaRPr lang="es-ES"/>
        </a:p>
      </dgm:t>
    </dgm:pt>
    <dgm:pt modelId="{ED023E8B-1062-4D0A-9303-305150252FDD}" type="pres">
      <dgm:prSet presAssocID="{B0C02B3A-428E-4A38-9479-2B5A9F0A5FAA}" presName="rootConnector" presStyleLbl="node2" presStyleIdx="0" presStyleCnt="3"/>
      <dgm:spPr/>
      <dgm:t>
        <a:bodyPr/>
        <a:lstStyle/>
        <a:p>
          <a:endParaRPr lang="es-ES"/>
        </a:p>
      </dgm:t>
    </dgm:pt>
    <dgm:pt modelId="{B744DA0A-AE5C-48B4-AEB2-B41087562C8F}" type="pres">
      <dgm:prSet presAssocID="{B0C02B3A-428E-4A38-9479-2B5A9F0A5FAA}" presName="hierChild4" presStyleCnt="0"/>
      <dgm:spPr/>
      <dgm:t>
        <a:bodyPr/>
        <a:lstStyle/>
        <a:p>
          <a:endParaRPr lang="es-ES"/>
        </a:p>
      </dgm:t>
    </dgm:pt>
    <dgm:pt modelId="{B2475BB8-0E8D-47A8-AD2B-56C578AE3B73}" type="pres">
      <dgm:prSet presAssocID="{B0C02B3A-428E-4A38-9479-2B5A9F0A5FAA}" presName="hierChild5" presStyleCnt="0"/>
      <dgm:spPr/>
      <dgm:t>
        <a:bodyPr/>
        <a:lstStyle/>
        <a:p>
          <a:endParaRPr lang="es-ES"/>
        </a:p>
      </dgm:t>
    </dgm:pt>
    <dgm:pt modelId="{B691BF0D-627F-4FBA-A94B-018E43AA25CF}" type="pres">
      <dgm:prSet presAssocID="{A11617B0-8D6F-4608-8BDE-31FC7AF50E46}" presName="Name37" presStyleLbl="parChTrans1D2" presStyleIdx="1" presStyleCnt="5"/>
      <dgm:spPr/>
      <dgm:t>
        <a:bodyPr/>
        <a:lstStyle/>
        <a:p>
          <a:endParaRPr lang="es-ES"/>
        </a:p>
      </dgm:t>
    </dgm:pt>
    <dgm:pt modelId="{BB0BB4A9-E133-4EC0-BDDD-E79322C0C456}" type="pres">
      <dgm:prSet presAssocID="{3A4163D6-CED1-4415-836B-3BEC82D62634}" presName="hierRoot2" presStyleCnt="0">
        <dgm:presLayoutVars>
          <dgm:hierBranch val="init"/>
        </dgm:presLayoutVars>
      </dgm:prSet>
      <dgm:spPr/>
      <dgm:t>
        <a:bodyPr/>
        <a:lstStyle/>
        <a:p>
          <a:endParaRPr lang="es-ES"/>
        </a:p>
      </dgm:t>
    </dgm:pt>
    <dgm:pt modelId="{9D6DEC12-8807-43D8-8C2D-3DCE0BE81983}" type="pres">
      <dgm:prSet presAssocID="{3A4163D6-CED1-4415-836B-3BEC82D62634}" presName="rootComposite" presStyleCnt="0"/>
      <dgm:spPr/>
      <dgm:t>
        <a:bodyPr/>
        <a:lstStyle/>
        <a:p>
          <a:endParaRPr lang="es-ES"/>
        </a:p>
      </dgm:t>
    </dgm:pt>
    <dgm:pt modelId="{F5ECC110-4F15-4D5F-B9EB-BE978EA232E2}" type="pres">
      <dgm:prSet presAssocID="{3A4163D6-CED1-4415-836B-3BEC82D62634}" presName="rootText" presStyleLbl="node2" presStyleIdx="1" presStyleCnt="3" custScaleY="80383" custLinFactNeighborX="6467" custLinFactNeighborY="10613">
        <dgm:presLayoutVars>
          <dgm:chPref val="3"/>
        </dgm:presLayoutVars>
      </dgm:prSet>
      <dgm:spPr/>
      <dgm:t>
        <a:bodyPr/>
        <a:lstStyle/>
        <a:p>
          <a:endParaRPr lang="es-ES"/>
        </a:p>
      </dgm:t>
    </dgm:pt>
    <dgm:pt modelId="{91E532D0-9695-4108-B4AD-6145179A547F}" type="pres">
      <dgm:prSet presAssocID="{3A4163D6-CED1-4415-836B-3BEC82D62634}" presName="rootConnector" presStyleLbl="node2" presStyleIdx="1" presStyleCnt="3"/>
      <dgm:spPr/>
      <dgm:t>
        <a:bodyPr/>
        <a:lstStyle/>
        <a:p>
          <a:endParaRPr lang="es-ES"/>
        </a:p>
      </dgm:t>
    </dgm:pt>
    <dgm:pt modelId="{72AECECD-EE71-49F0-BA4F-633F86219579}" type="pres">
      <dgm:prSet presAssocID="{3A4163D6-CED1-4415-836B-3BEC82D62634}" presName="hierChild4" presStyleCnt="0"/>
      <dgm:spPr/>
      <dgm:t>
        <a:bodyPr/>
        <a:lstStyle/>
        <a:p>
          <a:endParaRPr lang="es-ES"/>
        </a:p>
      </dgm:t>
    </dgm:pt>
    <dgm:pt modelId="{32437E72-0B7E-48A1-9DB3-69D875DFDDE2}" type="pres">
      <dgm:prSet presAssocID="{3A4163D6-CED1-4415-836B-3BEC82D62634}" presName="hierChild5" presStyleCnt="0"/>
      <dgm:spPr/>
      <dgm:t>
        <a:bodyPr/>
        <a:lstStyle/>
        <a:p>
          <a:endParaRPr lang="es-ES"/>
        </a:p>
      </dgm:t>
    </dgm:pt>
    <dgm:pt modelId="{96B63B70-9B48-4A77-945B-832AF80893B4}" type="pres">
      <dgm:prSet presAssocID="{244D41DB-32C5-4BD1-B82E-9B2DD81D113F}" presName="Name37" presStyleLbl="parChTrans1D2" presStyleIdx="2" presStyleCnt="5"/>
      <dgm:spPr/>
      <dgm:t>
        <a:bodyPr/>
        <a:lstStyle/>
        <a:p>
          <a:endParaRPr lang="es-ES"/>
        </a:p>
      </dgm:t>
    </dgm:pt>
    <dgm:pt modelId="{5DCAD706-31CB-4979-89F1-E0D6ADA51692}" type="pres">
      <dgm:prSet presAssocID="{C8F94CAE-15E6-4F5A-92C2-8D9769B14E34}" presName="hierRoot2" presStyleCnt="0">
        <dgm:presLayoutVars>
          <dgm:hierBranch val="init"/>
        </dgm:presLayoutVars>
      </dgm:prSet>
      <dgm:spPr/>
      <dgm:t>
        <a:bodyPr/>
        <a:lstStyle/>
        <a:p>
          <a:endParaRPr lang="es-ES"/>
        </a:p>
      </dgm:t>
    </dgm:pt>
    <dgm:pt modelId="{26965770-C44B-4E39-9B7E-834E22F79403}" type="pres">
      <dgm:prSet presAssocID="{C8F94CAE-15E6-4F5A-92C2-8D9769B14E34}" presName="rootComposite" presStyleCnt="0"/>
      <dgm:spPr/>
      <dgm:t>
        <a:bodyPr/>
        <a:lstStyle/>
        <a:p>
          <a:endParaRPr lang="es-ES"/>
        </a:p>
      </dgm:t>
    </dgm:pt>
    <dgm:pt modelId="{769E3034-D9FD-491B-9219-A7FD76D8377F}" type="pres">
      <dgm:prSet presAssocID="{C8F94CAE-15E6-4F5A-92C2-8D9769B14E34}" presName="rootText" presStyleLbl="node2" presStyleIdx="2" presStyleCnt="3">
        <dgm:presLayoutVars>
          <dgm:chPref val="3"/>
        </dgm:presLayoutVars>
      </dgm:prSet>
      <dgm:spPr/>
      <dgm:t>
        <a:bodyPr/>
        <a:lstStyle/>
        <a:p>
          <a:endParaRPr lang="es-ES"/>
        </a:p>
      </dgm:t>
    </dgm:pt>
    <dgm:pt modelId="{450FE21D-1069-4584-B8D1-0ED63D087EA9}" type="pres">
      <dgm:prSet presAssocID="{C8F94CAE-15E6-4F5A-92C2-8D9769B14E34}" presName="rootConnector" presStyleLbl="node2" presStyleIdx="2" presStyleCnt="3"/>
      <dgm:spPr/>
      <dgm:t>
        <a:bodyPr/>
        <a:lstStyle/>
        <a:p>
          <a:endParaRPr lang="es-ES"/>
        </a:p>
      </dgm:t>
    </dgm:pt>
    <dgm:pt modelId="{D90BE92C-0460-4E83-BF52-4A648467F671}" type="pres">
      <dgm:prSet presAssocID="{C8F94CAE-15E6-4F5A-92C2-8D9769B14E34}" presName="hierChild4" presStyleCnt="0"/>
      <dgm:spPr/>
      <dgm:t>
        <a:bodyPr/>
        <a:lstStyle/>
        <a:p>
          <a:endParaRPr lang="es-ES"/>
        </a:p>
      </dgm:t>
    </dgm:pt>
    <dgm:pt modelId="{1FEBB5A3-C35C-4A1D-B06E-985ADDA3523C}" type="pres">
      <dgm:prSet presAssocID="{C8F94CAE-15E6-4F5A-92C2-8D9769B14E34}" presName="hierChild5" presStyleCnt="0"/>
      <dgm:spPr/>
      <dgm:t>
        <a:bodyPr/>
        <a:lstStyle/>
        <a:p>
          <a:endParaRPr lang="es-ES"/>
        </a:p>
      </dgm:t>
    </dgm:pt>
    <dgm:pt modelId="{63B45D6B-7F21-463C-9B38-DAADD53567FC}" type="pres">
      <dgm:prSet presAssocID="{9954121C-7701-4B05-9ED4-11C57881D06C}" presName="hierChild3" presStyleCnt="0"/>
      <dgm:spPr/>
      <dgm:t>
        <a:bodyPr/>
        <a:lstStyle/>
        <a:p>
          <a:endParaRPr lang="es-ES"/>
        </a:p>
      </dgm:t>
    </dgm:pt>
    <dgm:pt modelId="{90341D94-7D5B-4F92-BD37-97788B84757B}" type="pres">
      <dgm:prSet presAssocID="{5D5E34D0-6295-4E64-A8E3-C6CEE328570E}" presName="Name111" presStyleLbl="parChTrans1D2" presStyleIdx="3" presStyleCnt="5"/>
      <dgm:spPr/>
      <dgm:t>
        <a:bodyPr/>
        <a:lstStyle/>
        <a:p>
          <a:endParaRPr lang="es-ES"/>
        </a:p>
      </dgm:t>
    </dgm:pt>
    <dgm:pt modelId="{899D49A8-3BB7-4AD6-B61F-4909C77AFDE0}" type="pres">
      <dgm:prSet presAssocID="{B5C38FDE-5100-4D49-95C3-AD6F1F64B873}" presName="hierRoot3" presStyleCnt="0">
        <dgm:presLayoutVars>
          <dgm:hierBranch val="init"/>
        </dgm:presLayoutVars>
      </dgm:prSet>
      <dgm:spPr/>
      <dgm:t>
        <a:bodyPr/>
        <a:lstStyle/>
        <a:p>
          <a:endParaRPr lang="es-ES"/>
        </a:p>
      </dgm:t>
    </dgm:pt>
    <dgm:pt modelId="{D3A29C69-EE19-4191-A31F-ED713DE92367}" type="pres">
      <dgm:prSet presAssocID="{B5C38FDE-5100-4D49-95C3-AD6F1F64B873}" presName="rootComposite3" presStyleCnt="0"/>
      <dgm:spPr/>
      <dgm:t>
        <a:bodyPr/>
        <a:lstStyle/>
        <a:p>
          <a:endParaRPr lang="es-ES"/>
        </a:p>
      </dgm:t>
    </dgm:pt>
    <dgm:pt modelId="{AC6E5CBE-86D2-4C5C-B974-A0DB5B913903}" type="pres">
      <dgm:prSet presAssocID="{B5C38FDE-5100-4D49-95C3-AD6F1F64B873}" presName="rootText3" presStyleLbl="asst1" presStyleIdx="0" presStyleCnt="2" custLinFactNeighborX="-10772" custLinFactNeighborY="-52615">
        <dgm:presLayoutVars>
          <dgm:chPref val="3"/>
        </dgm:presLayoutVars>
      </dgm:prSet>
      <dgm:spPr/>
      <dgm:t>
        <a:bodyPr/>
        <a:lstStyle/>
        <a:p>
          <a:endParaRPr lang="es-ES"/>
        </a:p>
      </dgm:t>
    </dgm:pt>
    <dgm:pt modelId="{7311A8CC-C99F-4F2C-8294-A1F81F5E7376}" type="pres">
      <dgm:prSet presAssocID="{B5C38FDE-5100-4D49-95C3-AD6F1F64B873}" presName="rootConnector3" presStyleLbl="asst1" presStyleIdx="0" presStyleCnt="2"/>
      <dgm:spPr/>
      <dgm:t>
        <a:bodyPr/>
        <a:lstStyle/>
        <a:p>
          <a:endParaRPr lang="es-ES"/>
        </a:p>
      </dgm:t>
    </dgm:pt>
    <dgm:pt modelId="{EF8BF94E-3188-4A01-9208-8EEA38E9129B}" type="pres">
      <dgm:prSet presAssocID="{B5C38FDE-5100-4D49-95C3-AD6F1F64B873}" presName="hierChild6" presStyleCnt="0"/>
      <dgm:spPr/>
      <dgm:t>
        <a:bodyPr/>
        <a:lstStyle/>
        <a:p>
          <a:endParaRPr lang="es-ES"/>
        </a:p>
      </dgm:t>
    </dgm:pt>
    <dgm:pt modelId="{E6D8220B-2A01-4D2C-B9E1-3B2E553E8EEC}" type="pres">
      <dgm:prSet presAssocID="{B5C38FDE-5100-4D49-95C3-AD6F1F64B873}" presName="hierChild7" presStyleCnt="0"/>
      <dgm:spPr/>
      <dgm:t>
        <a:bodyPr/>
        <a:lstStyle/>
        <a:p>
          <a:endParaRPr lang="es-ES"/>
        </a:p>
      </dgm:t>
    </dgm:pt>
    <dgm:pt modelId="{FF2E002C-750B-4B75-90A3-10AA24A9F845}" type="pres">
      <dgm:prSet presAssocID="{09EED990-F561-4575-8AFA-7FABBD571D22}" presName="Name111" presStyleLbl="parChTrans1D2" presStyleIdx="4" presStyleCnt="5"/>
      <dgm:spPr/>
      <dgm:t>
        <a:bodyPr/>
        <a:lstStyle/>
        <a:p>
          <a:endParaRPr lang="es-ES"/>
        </a:p>
      </dgm:t>
    </dgm:pt>
    <dgm:pt modelId="{7394F87D-6CDA-40DE-BF03-B74F65B17F13}" type="pres">
      <dgm:prSet presAssocID="{A6683D37-3AFF-4263-B15C-BC5AFFCADD49}" presName="hierRoot3" presStyleCnt="0">
        <dgm:presLayoutVars>
          <dgm:hierBranch val="init"/>
        </dgm:presLayoutVars>
      </dgm:prSet>
      <dgm:spPr/>
      <dgm:t>
        <a:bodyPr/>
        <a:lstStyle/>
        <a:p>
          <a:endParaRPr lang="es-ES"/>
        </a:p>
      </dgm:t>
    </dgm:pt>
    <dgm:pt modelId="{C256CC12-A64D-4F08-B85E-51E4DCE7C3A7}" type="pres">
      <dgm:prSet presAssocID="{A6683D37-3AFF-4263-B15C-BC5AFFCADD49}" presName="rootComposite3" presStyleCnt="0"/>
      <dgm:spPr/>
      <dgm:t>
        <a:bodyPr/>
        <a:lstStyle/>
        <a:p>
          <a:endParaRPr lang="es-ES"/>
        </a:p>
      </dgm:t>
    </dgm:pt>
    <dgm:pt modelId="{E11858BB-0019-4181-B73A-4899F05BBB8F}" type="pres">
      <dgm:prSet presAssocID="{A6683D37-3AFF-4263-B15C-BC5AFFCADD49}" presName="rootText3" presStyleLbl="asst1" presStyleIdx="1" presStyleCnt="2" custLinFactNeighborX="20595" custLinFactNeighborY="-52615">
        <dgm:presLayoutVars>
          <dgm:chPref val="3"/>
        </dgm:presLayoutVars>
      </dgm:prSet>
      <dgm:spPr/>
      <dgm:t>
        <a:bodyPr/>
        <a:lstStyle/>
        <a:p>
          <a:endParaRPr lang="es-ES"/>
        </a:p>
      </dgm:t>
    </dgm:pt>
    <dgm:pt modelId="{DE0C5EAC-5A87-4325-962B-7797D2A4D153}" type="pres">
      <dgm:prSet presAssocID="{A6683D37-3AFF-4263-B15C-BC5AFFCADD49}" presName="rootConnector3" presStyleLbl="asst1" presStyleIdx="1" presStyleCnt="2"/>
      <dgm:spPr/>
      <dgm:t>
        <a:bodyPr/>
        <a:lstStyle/>
        <a:p>
          <a:endParaRPr lang="es-ES"/>
        </a:p>
      </dgm:t>
    </dgm:pt>
    <dgm:pt modelId="{04456FD3-DE76-48F7-8FB2-5362FE5A2F0B}" type="pres">
      <dgm:prSet presAssocID="{A6683D37-3AFF-4263-B15C-BC5AFFCADD49}" presName="hierChild6" presStyleCnt="0"/>
      <dgm:spPr/>
      <dgm:t>
        <a:bodyPr/>
        <a:lstStyle/>
        <a:p>
          <a:endParaRPr lang="es-ES"/>
        </a:p>
      </dgm:t>
    </dgm:pt>
    <dgm:pt modelId="{8D3C484E-3ED5-45B6-A3C6-C122C671A6DF}" type="pres">
      <dgm:prSet presAssocID="{A6683D37-3AFF-4263-B15C-BC5AFFCADD49}" presName="hierChild7" presStyleCnt="0"/>
      <dgm:spPr/>
      <dgm:t>
        <a:bodyPr/>
        <a:lstStyle/>
        <a:p>
          <a:endParaRPr lang="es-ES"/>
        </a:p>
      </dgm:t>
    </dgm:pt>
  </dgm:ptLst>
  <dgm:cxnLst>
    <dgm:cxn modelId="{4982E950-CF88-433D-8D0A-03F2BF74BCB3}" type="presOf" srcId="{3A4163D6-CED1-4415-836B-3BEC82D62634}" destId="{F5ECC110-4F15-4D5F-B9EB-BE978EA232E2}" srcOrd="0" destOrd="0" presId="urn:microsoft.com/office/officeart/2005/8/layout/orgChart1"/>
    <dgm:cxn modelId="{2EBB52F9-7074-4E16-82B2-01CC7ABD4EFF}" type="presOf" srcId="{5D5E34D0-6295-4E64-A8E3-C6CEE328570E}" destId="{90341D94-7D5B-4F92-BD37-97788B84757B}" srcOrd="0" destOrd="0" presId="urn:microsoft.com/office/officeart/2005/8/layout/orgChart1"/>
    <dgm:cxn modelId="{690BB7BF-6A8C-4431-B8F1-BACEA511FC8C}" srcId="{9954121C-7701-4B05-9ED4-11C57881D06C}" destId="{A6683D37-3AFF-4263-B15C-BC5AFFCADD49}" srcOrd="4" destOrd="0" parTransId="{09EED990-F561-4575-8AFA-7FABBD571D22}" sibTransId="{85AAB041-F0BF-4EB7-9B3D-1B2FC905DF5E}"/>
    <dgm:cxn modelId="{6101D13B-32CC-4DC5-A48C-0DFF76FA28D8}" type="presOf" srcId="{B0C02B3A-428E-4A38-9479-2B5A9F0A5FAA}" destId="{51C4D394-DAE8-4BFB-B653-1594083D8BD5}" srcOrd="0" destOrd="0" presId="urn:microsoft.com/office/officeart/2005/8/layout/orgChart1"/>
    <dgm:cxn modelId="{4470A311-B947-4F53-B6E8-08EF34255295}" srcId="{9954121C-7701-4B05-9ED4-11C57881D06C}" destId="{C8F94CAE-15E6-4F5A-92C2-8D9769B14E34}" srcOrd="2" destOrd="0" parTransId="{244D41DB-32C5-4BD1-B82E-9B2DD81D113F}" sibTransId="{222C5619-BBC7-4FE1-BC2D-E287B984CBD6}"/>
    <dgm:cxn modelId="{1B58612C-C559-40E5-9B41-410979FC6250}" type="presOf" srcId="{9954121C-7701-4B05-9ED4-11C57881D06C}" destId="{B36976D2-976A-4B57-9CCA-413EFBC9A74B}" srcOrd="0" destOrd="0" presId="urn:microsoft.com/office/officeart/2005/8/layout/orgChart1"/>
    <dgm:cxn modelId="{AFF25326-514F-4048-BDC0-188DAA917A15}" type="presOf" srcId="{B5C38FDE-5100-4D49-95C3-AD6F1F64B873}" destId="{7311A8CC-C99F-4F2C-8294-A1F81F5E7376}" srcOrd="1" destOrd="0" presId="urn:microsoft.com/office/officeart/2005/8/layout/orgChart1"/>
    <dgm:cxn modelId="{EFF57396-AF73-46C4-A047-EB8B558D8FDC}" type="presOf" srcId="{28B8654F-1466-4DA5-A84C-E6D332753605}" destId="{400387BB-9C23-4DD4-A991-716C2BD49576}" srcOrd="0" destOrd="0" presId="urn:microsoft.com/office/officeart/2005/8/layout/orgChart1"/>
    <dgm:cxn modelId="{5F6F67CF-62CA-4324-95A0-3A6C44F1E8EB}" type="presOf" srcId="{F312AEB3-7673-44B8-BEDC-812E061EE2EA}" destId="{433AFAA2-585C-4936-808B-9305FF27BCBF}" srcOrd="0" destOrd="0" presId="urn:microsoft.com/office/officeart/2005/8/layout/orgChart1"/>
    <dgm:cxn modelId="{30CA089E-32E9-4008-8053-AA0EFAB7F821}" type="presOf" srcId="{B0C02B3A-428E-4A38-9479-2B5A9F0A5FAA}" destId="{ED023E8B-1062-4D0A-9303-305150252FDD}" srcOrd="1" destOrd="0" presId="urn:microsoft.com/office/officeart/2005/8/layout/orgChart1"/>
    <dgm:cxn modelId="{D8AA9A27-BD71-44E9-927D-0362CB2CD2AD}" type="presOf" srcId="{3A4163D6-CED1-4415-836B-3BEC82D62634}" destId="{91E532D0-9695-4108-B4AD-6145179A547F}" srcOrd="1" destOrd="0" presId="urn:microsoft.com/office/officeart/2005/8/layout/orgChart1"/>
    <dgm:cxn modelId="{28A33D7B-1A36-42AF-895C-056E29C730E7}" type="presOf" srcId="{A6683D37-3AFF-4263-B15C-BC5AFFCADD49}" destId="{DE0C5EAC-5A87-4325-962B-7797D2A4D153}" srcOrd="1" destOrd="0" presId="urn:microsoft.com/office/officeart/2005/8/layout/orgChart1"/>
    <dgm:cxn modelId="{52512F33-6E08-40A3-8320-19249CF056E9}" type="presOf" srcId="{244D41DB-32C5-4BD1-B82E-9B2DD81D113F}" destId="{96B63B70-9B48-4A77-945B-832AF80893B4}" srcOrd="0" destOrd="0" presId="urn:microsoft.com/office/officeart/2005/8/layout/orgChart1"/>
    <dgm:cxn modelId="{21BE2E52-EC63-4CB5-8B88-3456206F3037}" srcId="{9954121C-7701-4B05-9ED4-11C57881D06C}" destId="{B0C02B3A-428E-4A38-9479-2B5A9F0A5FAA}" srcOrd="0" destOrd="0" parTransId="{28B8654F-1466-4DA5-A84C-E6D332753605}" sibTransId="{34A1F2AC-95CA-4F80-807F-53281E8D7B98}"/>
    <dgm:cxn modelId="{91283595-DC3E-4A1C-9362-0A8EC16A04EC}" srcId="{9954121C-7701-4B05-9ED4-11C57881D06C}" destId="{3A4163D6-CED1-4415-836B-3BEC82D62634}" srcOrd="1" destOrd="0" parTransId="{A11617B0-8D6F-4608-8BDE-31FC7AF50E46}" sibTransId="{133984CC-DCA2-41B3-AB55-8D14CF598738}"/>
    <dgm:cxn modelId="{EABBC4D9-001E-48C4-88EC-F7E470C84FE3}" type="presOf" srcId="{A6683D37-3AFF-4263-B15C-BC5AFFCADD49}" destId="{E11858BB-0019-4181-B73A-4899F05BBB8F}" srcOrd="0" destOrd="0" presId="urn:microsoft.com/office/officeart/2005/8/layout/orgChart1"/>
    <dgm:cxn modelId="{23C74344-7506-4001-8843-AFA5F1B56A78}" type="presOf" srcId="{A11617B0-8D6F-4608-8BDE-31FC7AF50E46}" destId="{B691BF0D-627F-4FBA-A94B-018E43AA25CF}" srcOrd="0" destOrd="0" presId="urn:microsoft.com/office/officeart/2005/8/layout/orgChart1"/>
    <dgm:cxn modelId="{8CDA8CFE-C9CA-4F4E-A87A-003615BC09D5}" srcId="{F312AEB3-7673-44B8-BEDC-812E061EE2EA}" destId="{9954121C-7701-4B05-9ED4-11C57881D06C}" srcOrd="0" destOrd="0" parTransId="{33C4E62A-DF0D-49E9-A1F1-0063F7D5FEC6}" sibTransId="{A6621CAA-0B6F-4464-AAC1-24477EF1EB1B}"/>
    <dgm:cxn modelId="{64987B13-A27B-4F47-879F-262611C93FC4}" type="presOf" srcId="{C8F94CAE-15E6-4F5A-92C2-8D9769B14E34}" destId="{450FE21D-1069-4584-B8D1-0ED63D087EA9}" srcOrd="1" destOrd="0" presId="urn:microsoft.com/office/officeart/2005/8/layout/orgChart1"/>
    <dgm:cxn modelId="{9D976E64-9E9F-4CAF-BF5E-7E367CCD68ED}" type="presOf" srcId="{C8F94CAE-15E6-4F5A-92C2-8D9769B14E34}" destId="{769E3034-D9FD-491B-9219-A7FD76D8377F}" srcOrd="0" destOrd="0" presId="urn:microsoft.com/office/officeart/2005/8/layout/orgChart1"/>
    <dgm:cxn modelId="{F0045A33-A345-45ED-BFCE-B1680759EF5D}" srcId="{9954121C-7701-4B05-9ED4-11C57881D06C}" destId="{B5C38FDE-5100-4D49-95C3-AD6F1F64B873}" srcOrd="3" destOrd="0" parTransId="{5D5E34D0-6295-4E64-A8E3-C6CEE328570E}" sibTransId="{90090C56-8B44-4331-B84F-C5F1FAEBB824}"/>
    <dgm:cxn modelId="{477E3733-0D45-48AA-BC2C-CFBEFE25D8D0}" type="presOf" srcId="{B5C38FDE-5100-4D49-95C3-AD6F1F64B873}" destId="{AC6E5CBE-86D2-4C5C-B974-A0DB5B913903}" srcOrd="0" destOrd="0" presId="urn:microsoft.com/office/officeart/2005/8/layout/orgChart1"/>
    <dgm:cxn modelId="{3E089C75-FD7F-45EF-B62D-C2026BD8552D}" type="presOf" srcId="{09EED990-F561-4575-8AFA-7FABBD571D22}" destId="{FF2E002C-750B-4B75-90A3-10AA24A9F845}" srcOrd="0" destOrd="0" presId="urn:microsoft.com/office/officeart/2005/8/layout/orgChart1"/>
    <dgm:cxn modelId="{06F31656-8006-485F-AF46-5EAC84CAC36D}" type="presOf" srcId="{9954121C-7701-4B05-9ED4-11C57881D06C}" destId="{DD14E11F-570B-405E-926B-56C53C391103}" srcOrd="1" destOrd="0" presId="urn:microsoft.com/office/officeart/2005/8/layout/orgChart1"/>
    <dgm:cxn modelId="{753B599A-C91F-417E-910E-4437A62405A4}" type="presParOf" srcId="{433AFAA2-585C-4936-808B-9305FF27BCBF}" destId="{7A8112BE-69F6-4373-8F4C-8306EBDCB7FA}" srcOrd="0" destOrd="0" presId="urn:microsoft.com/office/officeart/2005/8/layout/orgChart1"/>
    <dgm:cxn modelId="{391D005D-876A-4EE2-9C9E-18B2A9B87459}" type="presParOf" srcId="{7A8112BE-69F6-4373-8F4C-8306EBDCB7FA}" destId="{5C438F52-5ECE-4516-92A2-63831A56CD2C}" srcOrd="0" destOrd="0" presId="urn:microsoft.com/office/officeart/2005/8/layout/orgChart1"/>
    <dgm:cxn modelId="{94FE0A59-97AC-45B5-B099-D7947B9CE15B}" type="presParOf" srcId="{5C438F52-5ECE-4516-92A2-63831A56CD2C}" destId="{B36976D2-976A-4B57-9CCA-413EFBC9A74B}" srcOrd="0" destOrd="0" presId="urn:microsoft.com/office/officeart/2005/8/layout/orgChart1"/>
    <dgm:cxn modelId="{C1F39182-AE51-4E85-AA95-BFC7F210B894}" type="presParOf" srcId="{5C438F52-5ECE-4516-92A2-63831A56CD2C}" destId="{DD14E11F-570B-405E-926B-56C53C391103}" srcOrd="1" destOrd="0" presId="urn:microsoft.com/office/officeart/2005/8/layout/orgChart1"/>
    <dgm:cxn modelId="{94A151FA-0F3D-4A97-81F2-3C25F077EE38}" type="presParOf" srcId="{7A8112BE-69F6-4373-8F4C-8306EBDCB7FA}" destId="{F317200D-61B0-4A48-B825-863CAF1C08BC}" srcOrd="1" destOrd="0" presId="urn:microsoft.com/office/officeart/2005/8/layout/orgChart1"/>
    <dgm:cxn modelId="{6B50D0B8-67C2-4442-82F1-F210CBDB6AFC}" type="presParOf" srcId="{F317200D-61B0-4A48-B825-863CAF1C08BC}" destId="{400387BB-9C23-4DD4-A991-716C2BD49576}" srcOrd="0" destOrd="0" presId="urn:microsoft.com/office/officeart/2005/8/layout/orgChart1"/>
    <dgm:cxn modelId="{3915ACBE-034F-4D8A-8143-0C3FD9829CEE}" type="presParOf" srcId="{F317200D-61B0-4A48-B825-863CAF1C08BC}" destId="{BB4CCBBB-94EA-46EE-9973-F3F241749A85}" srcOrd="1" destOrd="0" presId="urn:microsoft.com/office/officeart/2005/8/layout/orgChart1"/>
    <dgm:cxn modelId="{08BFED49-A9C3-46AE-96F1-6B1111FB7C8A}" type="presParOf" srcId="{BB4CCBBB-94EA-46EE-9973-F3F241749A85}" destId="{97F7ABCE-5017-4449-BC38-83841226B6A3}" srcOrd="0" destOrd="0" presId="urn:microsoft.com/office/officeart/2005/8/layout/orgChart1"/>
    <dgm:cxn modelId="{C17DA2AA-FF21-4742-BE84-DAA97E2CBBF9}" type="presParOf" srcId="{97F7ABCE-5017-4449-BC38-83841226B6A3}" destId="{51C4D394-DAE8-4BFB-B653-1594083D8BD5}" srcOrd="0" destOrd="0" presId="urn:microsoft.com/office/officeart/2005/8/layout/orgChart1"/>
    <dgm:cxn modelId="{9A1D8BF7-F52C-45B4-B459-B1875DD58187}" type="presParOf" srcId="{97F7ABCE-5017-4449-BC38-83841226B6A3}" destId="{ED023E8B-1062-4D0A-9303-305150252FDD}" srcOrd="1" destOrd="0" presId="urn:microsoft.com/office/officeart/2005/8/layout/orgChart1"/>
    <dgm:cxn modelId="{0102568A-6B61-4845-912F-5F5D4B1C839C}" type="presParOf" srcId="{BB4CCBBB-94EA-46EE-9973-F3F241749A85}" destId="{B744DA0A-AE5C-48B4-AEB2-B41087562C8F}" srcOrd="1" destOrd="0" presId="urn:microsoft.com/office/officeart/2005/8/layout/orgChart1"/>
    <dgm:cxn modelId="{D9FA84EC-7DCC-466B-B4E3-1EC66A33B604}" type="presParOf" srcId="{BB4CCBBB-94EA-46EE-9973-F3F241749A85}" destId="{B2475BB8-0E8D-47A8-AD2B-56C578AE3B73}" srcOrd="2" destOrd="0" presId="urn:microsoft.com/office/officeart/2005/8/layout/orgChart1"/>
    <dgm:cxn modelId="{B36B9FB7-CEFD-4E43-BB5B-321C7D16AA97}" type="presParOf" srcId="{F317200D-61B0-4A48-B825-863CAF1C08BC}" destId="{B691BF0D-627F-4FBA-A94B-018E43AA25CF}" srcOrd="2" destOrd="0" presId="urn:microsoft.com/office/officeart/2005/8/layout/orgChart1"/>
    <dgm:cxn modelId="{2D25C34D-A31F-4CB8-BDBA-603B1D2D6EF1}" type="presParOf" srcId="{F317200D-61B0-4A48-B825-863CAF1C08BC}" destId="{BB0BB4A9-E133-4EC0-BDDD-E79322C0C456}" srcOrd="3" destOrd="0" presId="urn:microsoft.com/office/officeart/2005/8/layout/orgChart1"/>
    <dgm:cxn modelId="{1DB7A53F-4CD5-49C8-8424-2E81AC901321}" type="presParOf" srcId="{BB0BB4A9-E133-4EC0-BDDD-E79322C0C456}" destId="{9D6DEC12-8807-43D8-8C2D-3DCE0BE81983}" srcOrd="0" destOrd="0" presId="urn:microsoft.com/office/officeart/2005/8/layout/orgChart1"/>
    <dgm:cxn modelId="{DFCEDED6-FCD0-4292-9DEB-9927B4D4F6C4}" type="presParOf" srcId="{9D6DEC12-8807-43D8-8C2D-3DCE0BE81983}" destId="{F5ECC110-4F15-4D5F-B9EB-BE978EA232E2}" srcOrd="0" destOrd="0" presId="urn:microsoft.com/office/officeart/2005/8/layout/orgChart1"/>
    <dgm:cxn modelId="{EF6F779E-9E1C-4EC8-A8A6-E7EC0DDC5AFA}" type="presParOf" srcId="{9D6DEC12-8807-43D8-8C2D-3DCE0BE81983}" destId="{91E532D0-9695-4108-B4AD-6145179A547F}" srcOrd="1" destOrd="0" presId="urn:microsoft.com/office/officeart/2005/8/layout/orgChart1"/>
    <dgm:cxn modelId="{6E6EC9FC-A810-4F07-A4D1-04CD41A0781F}" type="presParOf" srcId="{BB0BB4A9-E133-4EC0-BDDD-E79322C0C456}" destId="{72AECECD-EE71-49F0-BA4F-633F86219579}" srcOrd="1" destOrd="0" presId="urn:microsoft.com/office/officeart/2005/8/layout/orgChart1"/>
    <dgm:cxn modelId="{CD110F53-91A7-466A-9802-FE51B3487A8E}" type="presParOf" srcId="{BB0BB4A9-E133-4EC0-BDDD-E79322C0C456}" destId="{32437E72-0B7E-48A1-9DB3-69D875DFDDE2}" srcOrd="2" destOrd="0" presId="urn:microsoft.com/office/officeart/2005/8/layout/orgChart1"/>
    <dgm:cxn modelId="{CB7C1A17-DD08-41F8-9E58-0EAF89A3002F}" type="presParOf" srcId="{F317200D-61B0-4A48-B825-863CAF1C08BC}" destId="{96B63B70-9B48-4A77-945B-832AF80893B4}" srcOrd="4" destOrd="0" presId="urn:microsoft.com/office/officeart/2005/8/layout/orgChart1"/>
    <dgm:cxn modelId="{737080FB-EB2A-4833-8BAD-D7E76612DFAF}" type="presParOf" srcId="{F317200D-61B0-4A48-B825-863CAF1C08BC}" destId="{5DCAD706-31CB-4979-89F1-E0D6ADA51692}" srcOrd="5" destOrd="0" presId="urn:microsoft.com/office/officeart/2005/8/layout/orgChart1"/>
    <dgm:cxn modelId="{E4B23DFB-2EF2-40F1-8862-7AC00FCFD03C}" type="presParOf" srcId="{5DCAD706-31CB-4979-89F1-E0D6ADA51692}" destId="{26965770-C44B-4E39-9B7E-834E22F79403}" srcOrd="0" destOrd="0" presId="urn:microsoft.com/office/officeart/2005/8/layout/orgChart1"/>
    <dgm:cxn modelId="{143E8919-D558-4D02-8B99-FA07112901BA}" type="presParOf" srcId="{26965770-C44B-4E39-9B7E-834E22F79403}" destId="{769E3034-D9FD-491B-9219-A7FD76D8377F}" srcOrd="0" destOrd="0" presId="urn:microsoft.com/office/officeart/2005/8/layout/orgChart1"/>
    <dgm:cxn modelId="{05D227EA-36F2-4498-91FA-6D2B93EDB387}" type="presParOf" srcId="{26965770-C44B-4E39-9B7E-834E22F79403}" destId="{450FE21D-1069-4584-B8D1-0ED63D087EA9}" srcOrd="1" destOrd="0" presId="urn:microsoft.com/office/officeart/2005/8/layout/orgChart1"/>
    <dgm:cxn modelId="{C7237796-4991-4BBA-BA12-433DCE70A063}" type="presParOf" srcId="{5DCAD706-31CB-4979-89F1-E0D6ADA51692}" destId="{D90BE92C-0460-4E83-BF52-4A648467F671}" srcOrd="1" destOrd="0" presId="urn:microsoft.com/office/officeart/2005/8/layout/orgChart1"/>
    <dgm:cxn modelId="{2E9CE533-9DF6-471F-9D30-35F463A68E9C}" type="presParOf" srcId="{5DCAD706-31CB-4979-89F1-E0D6ADA51692}" destId="{1FEBB5A3-C35C-4A1D-B06E-985ADDA3523C}" srcOrd="2" destOrd="0" presId="urn:microsoft.com/office/officeart/2005/8/layout/orgChart1"/>
    <dgm:cxn modelId="{4DA6C8AD-7C85-4B32-BF92-7F8B3F43F4E8}" type="presParOf" srcId="{7A8112BE-69F6-4373-8F4C-8306EBDCB7FA}" destId="{63B45D6B-7F21-463C-9B38-DAADD53567FC}" srcOrd="2" destOrd="0" presId="urn:microsoft.com/office/officeart/2005/8/layout/orgChart1"/>
    <dgm:cxn modelId="{23A72D73-8A69-454E-B7B9-3AF0A3A3B39F}" type="presParOf" srcId="{63B45D6B-7F21-463C-9B38-DAADD53567FC}" destId="{90341D94-7D5B-4F92-BD37-97788B84757B}" srcOrd="0" destOrd="0" presId="urn:microsoft.com/office/officeart/2005/8/layout/orgChart1"/>
    <dgm:cxn modelId="{6D590863-699F-4E93-A52E-400C146431D4}" type="presParOf" srcId="{63B45D6B-7F21-463C-9B38-DAADD53567FC}" destId="{899D49A8-3BB7-4AD6-B61F-4909C77AFDE0}" srcOrd="1" destOrd="0" presId="urn:microsoft.com/office/officeart/2005/8/layout/orgChart1"/>
    <dgm:cxn modelId="{7F44460E-F389-4F0F-B5C8-16CCC72CC021}" type="presParOf" srcId="{899D49A8-3BB7-4AD6-B61F-4909C77AFDE0}" destId="{D3A29C69-EE19-4191-A31F-ED713DE92367}" srcOrd="0" destOrd="0" presId="urn:microsoft.com/office/officeart/2005/8/layout/orgChart1"/>
    <dgm:cxn modelId="{FA87F949-A99D-452D-A0C7-33BFA07A8CF2}" type="presParOf" srcId="{D3A29C69-EE19-4191-A31F-ED713DE92367}" destId="{AC6E5CBE-86D2-4C5C-B974-A0DB5B913903}" srcOrd="0" destOrd="0" presId="urn:microsoft.com/office/officeart/2005/8/layout/orgChart1"/>
    <dgm:cxn modelId="{792EEADD-8FE7-4C81-A5E4-0AE97A6B5C71}" type="presParOf" srcId="{D3A29C69-EE19-4191-A31F-ED713DE92367}" destId="{7311A8CC-C99F-4F2C-8294-A1F81F5E7376}" srcOrd="1" destOrd="0" presId="urn:microsoft.com/office/officeart/2005/8/layout/orgChart1"/>
    <dgm:cxn modelId="{DD5884D4-8A7D-43C5-9532-535011E5A067}" type="presParOf" srcId="{899D49A8-3BB7-4AD6-B61F-4909C77AFDE0}" destId="{EF8BF94E-3188-4A01-9208-8EEA38E9129B}" srcOrd="1" destOrd="0" presId="urn:microsoft.com/office/officeart/2005/8/layout/orgChart1"/>
    <dgm:cxn modelId="{31FBE551-6025-4430-B89C-F9ACE631B1CB}" type="presParOf" srcId="{899D49A8-3BB7-4AD6-B61F-4909C77AFDE0}" destId="{E6D8220B-2A01-4D2C-B9E1-3B2E553E8EEC}" srcOrd="2" destOrd="0" presId="urn:microsoft.com/office/officeart/2005/8/layout/orgChart1"/>
    <dgm:cxn modelId="{3A1870A7-3807-49C9-8D00-0B1A79EFF0F9}" type="presParOf" srcId="{63B45D6B-7F21-463C-9B38-DAADD53567FC}" destId="{FF2E002C-750B-4B75-90A3-10AA24A9F845}" srcOrd="2" destOrd="0" presId="urn:microsoft.com/office/officeart/2005/8/layout/orgChart1"/>
    <dgm:cxn modelId="{D58CDD3B-8EA5-461D-A7A4-9ACA5D31ADCE}" type="presParOf" srcId="{63B45D6B-7F21-463C-9B38-DAADD53567FC}" destId="{7394F87D-6CDA-40DE-BF03-B74F65B17F13}" srcOrd="3" destOrd="0" presId="urn:microsoft.com/office/officeart/2005/8/layout/orgChart1"/>
    <dgm:cxn modelId="{9B1AF554-B9E7-44FF-8574-898BA8CDEA19}" type="presParOf" srcId="{7394F87D-6CDA-40DE-BF03-B74F65B17F13}" destId="{C256CC12-A64D-4F08-B85E-51E4DCE7C3A7}" srcOrd="0" destOrd="0" presId="urn:microsoft.com/office/officeart/2005/8/layout/orgChart1"/>
    <dgm:cxn modelId="{DE5D3271-A769-4C27-8867-5AE101DEC9E4}" type="presParOf" srcId="{C256CC12-A64D-4F08-B85E-51E4DCE7C3A7}" destId="{E11858BB-0019-4181-B73A-4899F05BBB8F}" srcOrd="0" destOrd="0" presId="urn:microsoft.com/office/officeart/2005/8/layout/orgChart1"/>
    <dgm:cxn modelId="{1E39AF1E-B1D8-4DF7-A729-2C4CC0E0155E}" type="presParOf" srcId="{C256CC12-A64D-4F08-B85E-51E4DCE7C3A7}" destId="{DE0C5EAC-5A87-4325-962B-7797D2A4D153}" srcOrd="1" destOrd="0" presId="urn:microsoft.com/office/officeart/2005/8/layout/orgChart1"/>
    <dgm:cxn modelId="{EF4509C1-DEC9-4EBA-8E15-F051F4F60FA9}" type="presParOf" srcId="{7394F87D-6CDA-40DE-BF03-B74F65B17F13}" destId="{04456FD3-DE76-48F7-8FB2-5362FE5A2F0B}" srcOrd="1" destOrd="0" presId="urn:microsoft.com/office/officeart/2005/8/layout/orgChart1"/>
    <dgm:cxn modelId="{CF22B4F3-5AFA-4CE3-A427-62412FB170FB}" type="presParOf" srcId="{7394F87D-6CDA-40DE-BF03-B74F65B17F13}" destId="{8D3C484E-3ED5-45B6-A3C6-C122C671A6DF}" srcOrd="2" destOrd="0" presId="urn:microsoft.com/office/officeart/2005/8/layout/orgChart1"/>
  </dgm:cxnLst>
  <dgm:bg/>
  <dgm:whole>
    <a:ln w="9525">
      <a:no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890D76-ADFC-46B6-94AD-AEEE3138142A}" type="doc">
      <dgm:prSet loTypeId="urn:microsoft.com/office/officeart/2005/8/layout/orgChart1" loCatId="hierarchy" qsTypeId="urn:microsoft.com/office/officeart/2005/8/quickstyle/3d7" qsCatId="3D" csTypeId="urn:microsoft.com/office/officeart/2005/8/colors/accent1_2" csCatId="accent1" phldr="1"/>
      <dgm:spPr/>
      <dgm:t>
        <a:bodyPr/>
        <a:lstStyle/>
        <a:p>
          <a:endParaRPr lang="es-ES"/>
        </a:p>
      </dgm:t>
    </dgm:pt>
    <dgm:pt modelId="{7CAA2F72-487F-441B-833C-BFA1C51C7265}">
      <dgm:prSet phldrT="[Texto]"/>
      <dgm:spPr>
        <a:solidFill>
          <a:schemeClr val="accent3">
            <a:lumMod val="40000"/>
            <a:lumOff val="60000"/>
          </a:schemeClr>
        </a:solidFill>
      </dgm:spPr>
      <dgm:t>
        <a:bodyPr/>
        <a:lstStyle/>
        <a:p>
          <a:r>
            <a:rPr lang="es-ES" dirty="0" smtClean="0"/>
            <a:t>VENTAS</a:t>
          </a:r>
          <a:endParaRPr lang="es-ES" dirty="0"/>
        </a:p>
      </dgm:t>
    </dgm:pt>
    <dgm:pt modelId="{0A84F51A-FD8A-4071-8990-7C57CFB33383}" type="parTrans" cxnId="{9404EBDF-AEA8-449E-97E6-2D4617A32AE2}">
      <dgm:prSet/>
      <dgm:spPr/>
      <dgm:t>
        <a:bodyPr/>
        <a:lstStyle/>
        <a:p>
          <a:endParaRPr lang="es-ES"/>
        </a:p>
      </dgm:t>
    </dgm:pt>
    <dgm:pt modelId="{3255A44E-CB0A-4D54-9503-2296A8AABC89}" type="sibTrans" cxnId="{9404EBDF-AEA8-449E-97E6-2D4617A32AE2}">
      <dgm:prSet/>
      <dgm:spPr/>
      <dgm:t>
        <a:bodyPr/>
        <a:lstStyle/>
        <a:p>
          <a:endParaRPr lang="es-ES"/>
        </a:p>
      </dgm:t>
    </dgm:pt>
    <dgm:pt modelId="{8CC1FDFB-430E-4FD6-8C54-77CBCDAD3D85}">
      <dgm:prSet phldrT="[Texto]"/>
      <dgm:spPr/>
      <dgm:t>
        <a:bodyPr/>
        <a:lstStyle/>
        <a:p>
          <a:r>
            <a:rPr lang="es-ES" dirty="0" smtClean="0"/>
            <a:t>MINORISTA</a:t>
          </a:r>
          <a:endParaRPr lang="es-ES" dirty="0"/>
        </a:p>
      </dgm:t>
    </dgm:pt>
    <dgm:pt modelId="{247D1D1C-284D-4C9A-88C0-A1074AECB6B0}" type="parTrans" cxnId="{C2EFDE21-A596-4052-B489-9E6520DE321E}">
      <dgm:prSet/>
      <dgm:spPr/>
      <dgm:t>
        <a:bodyPr/>
        <a:lstStyle/>
        <a:p>
          <a:endParaRPr lang="es-ES" dirty="0"/>
        </a:p>
      </dgm:t>
    </dgm:pt>
    <dgm:pt modelId="{14B6AF2C-D788-4680-BBAD-8E974EA47C43}" type="sibTrans" cxnId="{C2EFDE21-A596-4052-B489-9E6520DE321E}">
      <dgm:prSet/>
      <dgm:spPr/>
      <dgm:t>
        <a:bodyPr/>
        <a:lstStyle/>
        <a:p>
          <a:endParaRPr lang="es-ES"/>
        </a:p>
      </dgm:t>
    </dgm:pt>
    <dgm:pt modelId="{7A367792-DF63-4274-8E4F-5E4CEFFBD7B7}">
      <dgm:prSet/>
      <dgm:spPr/>
      <dgm:t>
        <a:bodyPr/>
        <a:lstStyle/>
        <a:p>
          <a:r>
            <a:rPr lang="es-ES" dirty="0" smtClean="0"/>
            <a:t>HIERROS SEMINUEVOS</a:t>
          </a:r>
          <a:endParaRPr lang="es-ES" dirty="0"/>
        </a:p>
      </dgm:t>
    </dgm:pt>
    <dgm:pt modelId="{1EA2BF20-D1C5-4610-A7DC-2B376C37C245}" type="parTrans" cxnId="{92FDEF90-2CBF-4204-9D11-7F9D6340B2D6}">
      <dgm:prSet/>
      <dgm:spPr/>
      <dgm:t>
        <a:bodyPr/>
        <a:lstStyle/>
        <a:p>
          <a:endParaRPr lang="es-ES" dirty="0"/>
        </a:p>
      </dgm:t>
    </dgm:pt>
    <dgm:pt modelId="{04DD5524-6DFD-4C82-8E5F-042D4363D6E1}" type="sibTrans" cxnId="{92FDEF90-2CBF-4204-9D11-7F9D6340B2D6}">
      <dgm:prSet/>
      <dgm:spPr/>
      <dgm:t>
        <a:bodyPr/>
        <a:lstStyle/>
        <a:p>
          <a:endParaRPr lang="es-ES"/>
        </a:p>
      </dgm:t>
    </dgm:pt>
    <dgm:pt modelId="{0CD49347-4BF2-4D2E-96A4-6F5BF2F98C8F}">
      <dgm:prSet/>
      <dgm:spPr/>
      <dgm:t>
        <a:bodyPr/>
        <a:lstStyle/>
        <a:p>
          <a:r>
            <a:rPr lang="es-ES" dirty="0" smtClean="0"/>
            <a:t>ENCARGADO DE ALMACÉN</a:t>
          </a:r>
          <a:endParaRPr lang="es-ES" dirty="0"/>
        </a:p>
      </dgm:t>
    </dgm:pt>
    <dgm:pt modelId="{0ABBC356-D916-465E-87C2-70F013915F94}" type="parTrans" cxnId="{D2428C75-304F-4B5D-A047-3E4FDB7A482E}">
      <dgm:prSet/>
      <dgm:spPr/>
      <dgm:t>
        <a:bodyPr/>
        <a:lstStyle/>
        <a:p>
          <a:endParaRPr lang="es-ES" dirty="0"/>
        </a:p>
      </dgm:t>
    </dgm:pt>
    <dgm:pt modelId="{DF68C86E-6940-4DCA-A33D-6053BAFEF577}" type="sibTrans" cxnId="{D2428C75-304F-4B5D-A047-3E4FDB7A482E}">
      <dgm:prSet/>
      <dgm:spPr/>
      <dgm:t>
        <a:bodyPr/>
        <a:lstStyle/>
        <a:p>
          <a:endParaRPr lang="es-ES"/>
        </a:p>
      </dgm:t>
    </dgm:pt>
    <dgm:pt modelId="{32437064-BC85-410F-970F-FAE4A0AC856D}">
      <dgm:prSet/>
      <dgm:spPr/>
      <dgm:t>
        <a:bodyPr/>
        <a:lstStyle/>
        <a:p>
          <a:r>
            <a:rPr lang="es-ES" dirty="0" smtClean="0"/>
            <a:t>OPERARIOS</a:t>
          </a:r>
        </a:p>
      </dgm:t>
    </dgm:pt>
    <dgm:pt modelId="{9ADE32BB-D94A-447F-A379-62D99AB74363}" type="parTrans" cxnId="{49409F70-416D-47A8-9FA5-7A9C7CA09D37}">
      <dgm:prSet/>
      <dgm:spPr/>
      <dgm:t>
        <a:bodyPr/>
        <a:lstStyle/>
        <a:p>
          <a:endParaRPr lang="es-ES" dirty="0"/>
        </a:p>
      </dgm:t>
    </dgm:pt>
    <dgm:pt modelId="{EFFEF016-7A11-4CD8-B84B-E2F03A5AE736}" type="sibTrans" cxnId="{49409F70-416D-47A8-9FA5-7A9C7CA09D37}">
      <dgm:prSet/>
      <dgm:spPr/>
      <dgm:t>
        <a:bodyPr/>
        <a:lstStyle/>
        <a:p>
          <a:endParaRPr lang="es-ES"/>
        </a:p>
      </dgm:t>
    </dgm:pt>
    <dgm:pt modelId="{2BFEE566-6C90-4E6F-A6BE-2B5CB8D6F484}">
      <dgm:prSet phldrT="[Texto]"/>
      <dgm:spPr/>
      <dgm:t>
        <a:bodyPr/>
        <a:lstStyle/>
        <a:p>
          <a:r>
            <a:rPr lang="es-ES" dirty="0" smtClean="0"/>
            <a:t>MAYORISTAS</a:t>
          </a:r>
          <a:endParaRPr lang="es-ES" dirty="0"/>
        </a:p>
      </dgm:t>
    </dgm:pt>
    <dgm:pt modelId="{BBF2E08F-8BD7-46EC-ACF3-F7DD0A8BBE33}" type="parTrans" cxnId="{1A9CF473-21B9-41E5-89CF-8F24261DA6FB}">
      <dgm:prSet/>
      <dgm:spPr/>
      <dgm:t>
        <a:bodyPr/>
        <a:lstStyle/>
        <a:p>
          <a:endParaRPr lang="es-ES"/>
        </a:p>
      </dgm:t>
    </dgm:pt>
    <dgm:pt modelId="{2269CB99-5652-46AE-81D2-2DA2E6323E88}" type="sibTrans" cxnId="{1A9CF473-21B9-41E5-89CF-8F24261DA6FB}">
      <dgm:prSet/>
      <dgm:spPr/>
      <dgm:t>
        <a:bodyPr/>
        <a:lstStyle/>
        <a:p>
          <a:endParaRPr lang="es-ES"/>
        </a:p>
      </dgm:t>
    </dgm:pt>
    <dgm:pt modelId="{A53B765C-0FA4-4FA5-A234-6E4032DF74C8}">
      <dgm:prSet/>
      <dgm:spPr/>
      <dgm:t>
        <a:bodyPr/>
        <a:lstStyle/>
        <a:p>
          <a:r>
            <a:rPr lang="es-ES" dirty="0" smtClean="0"/>
            <a:t>PAPELERAS</a:t>
          </a:r>
          <a:endParaRPr lang="es-ES" dirty="0"/>
        </a:p>
      </dgm:t>
    </dgm:pt>
    <dgm:pt modelId="{8B80B5A5-2599-46B7-AC55-ECB255CACB1F}" type="parTrans" cxnId="{7E4DF336-4E3F-44EF-830A-361E18F43CDC}">
      <dgm:prSet/>
      <dgm:spPr/>
      <dgm:t>
        <a:bodyPr/>
        <a:lstStyle/>
        <a:p>
          <a:endParaRPr lang="es-ES"/>
        </a:p>
      </dgm:t>
    </dgm:pt>
    <dgm:pt modelId="{660E0441-6B32-4147-BF83-228EDE49381D}" type="sibTrans" cxnId="{7E4DF336-4E3F-44EF-830A-361E18F43CDC}">
      <dgm:prSet/>
      <dgm:spPr/>
      <dgm:t>
        <a:bodyPr/>
        <a:lstStyle/>
        <a:p>
          <a:endParaRPr lang="es-ES"/>
        </a:p>
      </dgm:t>
    </dgm:pt>
    <dgm:pt modelId="{952605B6-47AA-485E-B46A-A38518F853D1}">
      <dgm:prSet/>
      <dgm:spPr/>
      <dgm:t>
        <a:bodyPr/>
        <a:lstStyle/>
        <a:p>
          <a:r>
            <a:rPr lang="es-ES" dirty="0" smtClean="0"/>
            <a:t>FUNDICIÓN</a:t>
          </a:r>
          <a:endParaRPr lang="es-ES" dirty="0"/>
        </a:p>
      </dgm:t>
    </dgm:pt>
    <dgm:pt modelId="{AD66758C-234C-45B2-9C1E-9E6DCA95113A}" type="parTrans" cxnId="{0FF4784F-0702-46DD-A626-045A9A3DD216}">
      <dgm:prSet/>
      <dgm:spPr/>
      <dgm:t>
        <a:bodyPr/>
        <a:lstStyle/>
        <a:p>
          <a:endParaRPr lang="es-ES"/>
        </a:p>
      </dgm:t>
    </dgm:pt>
    <dgm:pt modelId="{343AB144-9CC4-4E70-8FEA-13E1317430BC}" type="sibTrans" cxnId="{0FF4784F-0702-46DD-A626-045A9A3DD216}">
      <dgm:prSet/>
      <dgm:spPr/>
      <dgm:t>
        <a:bodyPr/>
        <a:lstStyle/>
        <a:p>
          <a:endParaRPr lang="es-ES"/>
        </a:p>
      </dgm:t>
    </dgm:pt>
    <dgm:pt modelId="{7957EAE6-2799-48C7-8CFD-FD3CE6FB30B7}">
      <dgm:prSet/>
      <dgm:spPr/>
      <dgm:t>
        <a:bodyPr/>
        <a:lstStyle/>
        <a:p>
          <a:r>
            <a:rPr lang="es-ES" dirty="0" smtClean="0"/>
            <a:t>DIRECCIÓN</a:t>
          </a:r>
          <a:endParaRPr lang="es-ES" dirty="0"/>
        </a:p>
      </dgm:t>
    </dgm:pt>
    <dgm:pt modelId="{E9D16A64-55A4-4571-AB66-A5672F02627B}" type="parTrans" cxnId="{A4399F6E-8BE0-4532-88F8-E2AECBD52116}">
      <dgm:prSet/>
      <dgm:spPr/>
      <dgm:t>
        <a:bodyPr/>
        <a:lstStyle/>
        <a:p>
          <a:endParaRPr lang="es-ES"/>
        </a:p>
      </dgm:t>
    </dgm:pt>
    <dgm:pt modelId="{7650CD03-F535-4A29-9C0D-9D02AFBD4A07}" type="sibTrans" cxnId="{A4399F6E-8BE0-4532-88F8-E2AECBD52116}">
      <dgm:prSet/>
      <dgm:spPr/>
      <dgm:t>
        <a:bodyPr/>
        <a:lstStyle/>
        <a:p>
          <a:endParaRPr lang="es-ES"/>
        </a:p>
      </dgm:t>
    </dgm:pt>
    <dgm:pt modelId="{E11C1C9A-1C39-4E34-B9A4-67C7018435FF}" type="pres">
      <dgm:prSet presAssocID="{F3890D76-ADFC-46B6-94AD-AEEE3138142A}" presName="hierChild1" presStyleCnt="0">
        <dgm:presLayoutVars>
          <dgm:orgChart val="1"/>
          <dgm:chPref val="1"/>
          <dgm:dir/>
          <dgm:animOne val="branch"/>
          <dgm:animLvl val="lvl"/>
          <dgm:resizeHandles/>
        </dgm:presLayoutVars>
      </dgm:prSet>
      <dgm:spPr/>
      <dgm:t>
        <a:bodyPr/>
        <a:lstStyle/>
        <a:p>
          <a:endParaRPr lang="es-ES"/>
        </a:p>
      </dgm:t>
    </dgm:pt>
    <dgm:pt modelId="{EF5BE1FA-EA5A-4E78-AFFB-BF33D7F5D0FA}" type="pres">
      <dgm:prSet presAssocID="{7CAA2F72-487F-441B-833C-BFA1C51C7265}" presName="hierRoot1" presStyleCnt="0">
        <dgm:presLayoutVars>
          <dgm:hierBranch val="init"/>
        </dgm:presLayoutVars>
      </dgm:prSet>
      <dgm:spPr/>
      <dgm:t>
        <a:bodyPr/>
        <a:lstStyle/>
        <a:p>
          <a:endParaRPr lang="es-ES"/>
        </a:p>
      </dgm:t>
    </dgm:pt>
    <dgm:pt modelId="{43077DF9-6452-4BEE-82C6-B3D2928DB75C}" type="pres">
      <dgm:prSet presAssocID="{7CAA2F72-487F-441B-833C-BFA1C51C7265}" presName="rootComposite1" presStyleCnt="0"/>
      <dgm:spPr/>
      <dgm:t>
        <a:bodyPr/>
        <a:lstStyle/>
        <a:p>
          <a:endParaRPr lang="es-ES"/>
        </a:p>
      </dgm:t>
    </dgm:pt>
    <dgm:pt modelId="{4F9B2E23-6DE7-4FBC-BB7F-E0F30804FECA}" type="pres">
      <dgm:prSet presAssocID="{7CAA2F72-487F-441B-833C-BFA1C51C7265}" presName="rootText1" presStyleLbl="node0" presStyleIdx="0" presStyleCnt="1">
        <dgm:presLayoutVars>
          <dgm:chPref val="3"/>
        </dgm:presLayoutVars>
      </dgm:prSet>
      <dgm:spPr/>
      <dgm:t>
        <a:bodyPr/>
        <a:lstStyle/>
        <a:p>
          <a:endParaRPr lang="es-ES"/>
        </a:p>
      </dgm:t>
    </dgm:pt>
    <dgm:pt modelId="{99CC84DD-D843-4885-B6CD-FC34EE38A835}" type="pres">
      <dgm:prSet presAssocID="{7CAA2F72-487F-441B-833C-BFA1C51C7265}" presName="rootConnector1" presStyleLbl="node1" presStyleIdx="0" presStyleCnt="0"/>
      <dgm:spPr/>
      <dgm:t>
        <a:bodyPr/>
        <a:lstStyle/>
        <a:p>
          <a:endParaRPr lang="es-ES"/>
        </a:p>
      </dgm:t>
    </dgm:pt>
    <dgm:pt modelId="{EC3322A1-DF43-42CD-B14B-0E201B55B164}" type="pres">
      <dgm:prSet presAssocID="{7CAA2F72-487F-441B-833C-BFA1C51C7265}" presName="hierChild2" presStyleCnt="0"/>
      <dgm:spPr/>
      <dgm:t>
        <a:bodyPr/>
        <a:lstStyle/>
        <a:p>
          <a:endParaRPr lang="es-ES"/>
        </a:p>
      </dgm:t>
    </dgm:pt>
    <dgm:pt modelId="{21AAB0CA-3CAD-42B1-893A-E3FC87BD6AF1}" type="pres">
      <dgm:prSet presAssocID="{247D1D1C-284D-4C9A-88C0-A1074AECB6B0}" presName="Name37" presStyleLbl="parChTrans1D2" presStyleIdx="0" presStyleCnt="2"/>
      <dgm:spPr/>
      <dgm:t>
        <a:bodyPr/>
        <a:lstStyle/>
        <a:p>
          <a:endParaRPr lang="es-ES"/>
        </a:p>
      </dgm:t>
    </dgm:pt>
    <dgm:pt modelId="{358ED9FC-820A-4269-8137-17AEBD17BF0B}" type="pres">
      <dgm:prSet presAssocID="{8CC1FDFB-430E-4FD6-8C54-77CBCDAD3D85}" presName="hierRoot2" presStyleCnt="0">
        <dgm:presLayoutVars>
          <dgm:hierBranch val="init"/>
        </dgm:presLayoutVars>
      </dgm:prSet>
      <dgm:spPr/>
      <dgm:t>
        <a:bodyPr/>
        <a:lstStyle/>
        <a:p>
          <a:endParaRPr lang="es-ES"/>
        </a:p>
      </dgm:t>
    </dgm:pt>
    <dgm:pt modelId="{E930243F-65A4-429F-A74B-1E5A657C163D}" type="pres">
      <dgm:prSet presAssocID="{8CC1FDFB-430E-4FD6-8C54-77CBCDAD3D85}" presName="rootComposite" presStyleCnt="0"/>
      <dgm:spPr/>
      <dgm:t>
        <a:bodyPr/>
        <a:lstStyle/>
        <a:p>
          <a:endParaRPr lang="es-ES"/>
        </a:p>
      </dgm:t>
    </dgm:pt>
    <dgm:pt modelId="{CEE26B79-D51E-4A99-8224-07318B567337}" type="pres">
      <dgm:prSet presAssocID="{8CC1FDFB-430E-4FD6-8C54-77CBCDAD3D85}" presName="rootText" presStyleLbl="node2" presStyleIdx="0" presStyleCnt="2">
        <dgm:presLayoutVars>
          <dgm:chPref val="3"/>
        </dgm:presLayoutVars>
      </dgm:prSet>
      <dgm:spPr>
        <a:prstGeom prst="rect">
          <a:avLst/>
        </a:prstGeom>
      </dgm:spPr>
      <dgm:t>
        <a:bodyPr/>
        <a:lstStyle/>
        <a:p>
          <a:endParaRPr lang="es-ES"/>
        </a:p>
      </dgm:t>
    </dgm:pt>
    <dgm:pt modelId="{4B419D5C-6992-4741-AA05-402216D45BD9}" type="pres">
      <dgm:prSet presAssocID="{8CC1FDFB-430E-4FD6-8C54-77CBCDAD3D85}" presName="rootConnector" presStyleLbl="node2" presStyleIdx="0" presStyleCnt="2"/>
      <dgm:spPr/>
      <dgm:t>
        <a:bodyPr/>
        <a:lstStyle/>
        <a:p>
          <a:endParaRPr lang="es-ES"/>
        </a:p>
      </dgm:t>
    </dgm:pt>
    <dgm:pt modelId="{F3724BB5-72CF-47FF-8279-A869669FAA65}" type="pres">
      <dgm:prSet presAssocID="{8CC1FDFB-430E-4FD6-8C54-77CBCDAD3D85}" presName="hierChild4" presStyleCnt="0"/>
      <dgm:spPr/>
      <dgm:t>
        <a:bodyPr/>
        <a:lstStyle/>
        <a:p>
          <a:endParaRPr lang="es-ES"/>
        </a:p>
      </dgm:t>
    </dgm:pt>
    <dgm:pt modelId="{39DEED7D-B551-41D2-B71E-11A10F6226A4}" type="pres">
      <dgm:prSet presAssocID="{1EA2BF20-D1C5-4610-A7DC-2B376C37C245}" presName="Name37" presStyleLbl="parChTrans1D3" presStyleIdx="0" presStyleCnt="3"/>
      <dgm:spPr/>
      <dgm:t>
        <a:bodyPr/>
        <a:lstStyle/>
        <a:p>
          <a:endParaRPr lang="es-ES"/>
        </a:p>
      </dgm:t>
    </dgm:pt>
    <dgm:pt modelId="{3AD29DD5-48C0-48FE-B2CF-BB9B3C6AE573}" type="pres">
      <dgm:prSet presAssocID="{7A367792-DF63-4274-8E4F-5E4CEFFBD7B7}" presName="hierRoot2" presStyleCnt="0">
        <dgm:presLayoutVars>
          <dgm:hierBranch val="init"/>
        </dgm:presLayoutVars>
      </dgm:prSet>
      <dgm:spPr/>
      <dgm:t>
        <a:bodyPr/>
        <a:lstStyle/>
        <a:p>
          <a:endParaRPr lang="es-ES"/>
        </a:p>
      </dgm:t>
    </dgm:pt>
    <dgm:pt modelId="{226BF78D-9523-4793-82C0-89097C8B548D}" type="pres">
      <dgm:prSet presAssocID="{7A367792-DF63-4274-8E4F-5E4CEFFBD7B7}" presName="rootComposite" presStyleCnt="0"/>
      <dgm:spPr/>
      <dgm:t>
        <a:bodyPr/>
        <a:lstStyle/>
        <a:p>
          <a:endParaRPr lang="es-ES"/>
        </a:p>
      </dgm:t>
    </dgm:pt>
    <dgm:pt modelId="{13103B49-F88A-4F6B-9EC5-BEAE0CB8D772}" type="pres">
      <dgm:prSet presAssocID="{7A367792-DF63-4274-8E4F-5E4CEFFBD7B7}" presName="rootText" presStyleLbl="node3" presStyleIdx="0" presStyleCnt="3">
        <dgm:presLayoutVars>
          <dgm:chPref val="3"/>
        </dgm:presLayoutVars>
      </dgm:prSet>
      <dgm:spPr/>
      <dgm:t>
        <a:bodyPr/>
        <a:lstStyle/>
        <a:p>
          <a:endParaRPr lang="es-ES"/>
        </a:p>
      </dgm:t>
    </dgm:pt>
    <dgm:pt modelId="{2B986AFA-D56A-4BC7-99AC-E81CCD408F67}" type="pres">
      <dgm:prSet presAssocID="{7A367792-DF63-4274-8E4F-5E4CEFFBD7B7}" presName="rootConnector" presStyleLbl="node3" presStyleIdx="0" presStyleCnt="3"/>
      <dgm:spPr/>
      <dgm:t>
        <a:bodyPr/>
        <a:lstStyle/>
        <a:p>
          <a:endParaRPr lang="es-ES"/>
        </a:p>
      </dgm:t>
    </dgm:pt>
    <dgm:pt modelId="{95BC1AC6-A0BE-4E60-B254-5440EC852F47}" type="pres">
      <dgm:prSet presAssocID="{7A367792-DF63-4274-8E4F-5E4CEFFBD7B7}" presName="hierChild4" presStyleCnt="0"/>
      <dgm:spPr/>
      <dgm:t>
        <a:bodyPr/>
        <a:lstStyle/>
        <a:p>
          <a:endParaRPr lang="es-ES"/>
        </a:p>
      </dgm:t>
    </dgm:pt>
    <dgm:pt modelId="{38FE6162-8B35-4693-B9B8-EEB3C4503EFD}" type="pres">
      <dgm:prSet presAssocID="{0ABBC356-D916-465E-87C2-70F013915F94}" presName="Name37" presStyleLbl="parChTrans1D4" presStyleIdx="0" presStyleCnt="3"/>
      <dgm:spPr/>
      <dgm:t>
        <a:bodyPr/>
        <a:lstStyle/>
        <a:p>
          <a:endParaRPr lang="es-ES"/>
        </a:p>
      </dgm:t>
    </dgm:pt>
    <dgm:pt modelId="{CB243F06-522C-4B18-9D61-D1A0AAFBFE58}" type="pres">
      <dgm:prSet presAssocID="{0CD49347-4BF2-4D2E-96A4-6F5BF2F98C8F}" presName="hierRoot2" presStyleCnt="0">
        <dgm:presLayoutVars>
          <dgm:hierBranch val="init"/>
        </dgm:presLayoutVars>
      </dgm:prSet>
      <dgm:spPr/>
      <dgm:t>
        <a:bodyPr/>
        <a:lstStyle/>
        <a:p>
          <a:endParaRPr lang="es-ES"/>
        </a:p>
      </dgm:t>
    </dgm:pt>
    <dgm:pt modelId="{3BBB29E1-83D9-49CB-A89E-F2CF7BAEF49B}" type="pres">
      <dgm:prSet presAssocID="{0CD49347-4BF2-4D2E-96A4-6F5BF2F98C8F}" presName="rootComposite" presStyleCnt="0"/>
      <dgm:spPr/>
      <dgm:t>
        <a:bodyPr/>
        <a:lstStyle/>
        <a:p>
          <a:endParaRPr lang="es-ES"/>
        </a:p>
      </dgm:t>
    </dgm:pt>
    <dgm:pt modelId="{C4699EE1-FC8C-4F85-AA42-AF40DFC2A850}" type="pres">
      <dgm:prSet presAssocID="{0CD49347-4BF2-4D2E-96A4-6F5BF2F98C8F}" presName="rootText" presStyleLbl="node4" presStyleIdx="0" presStyleCnt="3">
        <dgm:presLayoutVars>
          <dgm:chPref val="3"/>
        </dgm:presLayoutVars>
      </dgm:prSet>
      <dgm:spPr/>
      <dgm:t>
        <a:bodyPr/>
        <a:lstStyle/>
        <a:p>
          <a:endParaRPr lang="es-ES"/>
        </a:p>
      </dgm:t>
    </dgm:pt>
    <dgm:pt modelId="{EB499EDC-027A-44C8-8D11-216C5CA1F7A9}" type="pres">
      <dgm:prSet presAssocID="{0CD49347-4BF2-4D2E-96A4-6F5BF2F98C8F}" presName="rootConnector" presStyleLbl="node4" presStyleIdx="0" presStyleCnt="3"/>
      <dgm:spPr/>
      <dgm:t>
        <a:bodyPr/>
        <a:lstStyle/>
        <a:p>
          <a:endParaRPr lang="es-ES"/>
        </a:p>
      </dgm:t>
    </dgm:pt>
    <dgm:pt modelId="{A4DE5890-46BA-4CF7-9B65-6B37D709DE35}" type="pres">
      <dgm:prSet presAssocID="{0CD49347-4BF2-4D2E-96A4-6F5BF2F98C8F}" presName="hierChild4" presStyleCnt="0"/>
      <dgm:spPr/>
      <dgm:t>
        <a:bodyPr/>
        <a:lstStyle/>
        <a:p>
          <a:endParaRPr lang="es-ES"/>
        </a:p>
      </dgm:t>
    </dgm:pt>
    <dgm:pt modelId="{6B976D16-A159-406E-AAA4-D9E080A9DC5B}" type="pres">
      <dgm:prSet presAssocID="{9ADE32BB-D94A-447F-A379-62D99AB74363}" presName="Name37" presStyleLbl="parChTrans1D4" presStyleIdx="1" presStyleCnt="3"/>
      <dgm:spPr/>
      <dgm:t>
        <a:bodyPr/>
        <a:lstStyle/>
        <a:p>
          <a:endParaRPr lang="es-ES"/>
        </a:p>
      </dgm:t>
    </dgm:pt>
    <dgm:pt modelId="{369A3EA3-8688-481C-990D-4EDFB88C6165}" type="pres">
      <dgm:prSet presAssocID="{32437064-BC85-410F-970F-FAE4A0AC856D}" presName="hierRoot2" presStyleCnt="0">
        <dgm:presLayoutVars>
          <dgm:hierBranch val="init"/>
        </dgm:presLayoutVars>
      </dgm:prSet>
      <dgm:spPr/>
      <dgm:t>
        <a:bodyPr/>
        <a:lstStyle/>
        <a:p>
          <a:endParaRPr lang="es-ES"/>
        </a:p>
      </dgm:t>
    </dgm:pt>
    <dgm:pt modelId="{3F71D2D4-887E-4450-9552-BC8E7DA44A50}" type="pres">
      <dgm:prSet presAssocID="{32437064-BC85-410F-970F-FAE4A0AC856D}" presName="rootComposite" presStyleCnt="0"/>
      <dgm:spPr/>
      <dgm:t>
        <a:bodyPr/>
        <a:lstStyle/>
        <a:p>
          <a:endParaRPr lang="es-ES"/>
        </a:p>
      </dgm:t>
    </dgm:pt>
    <dgm:pt modelId="{01F56C7F-F532-41B3-9E42-9AAC99B9B07C}" type="pres">
      <dgm:prSet presAssocID="{32437064-BC85-410F-970F-FAE4A0AC856D}" presName="rootText" presStyleLbl="node4" presStyleIdx="1" presStyleCnt="3">
        <dgm:presLayoutVars>
          <dgm:chPref val="3"/>
        </dgm:presLayoutVars>
      </dgm:prSet>
      <dgm:spPr/>
      <dgm:t>
        <a:bodyPr/>
        <a:lstStyle/>
        <a:p>
          <a:endParaRPr lang="es-ES"/>
        </a:p>
      </dgm:t>
    </dgm:pt>
    <dgm:pt modelId="{BF96D93A-2618-4D66-BEA5-7881F629AC57}" type="pres">
      <dgm:prSet presAssocID="{32437064-BC85-410F-970F-FAE4A0AC856D}" presName="rootConnector" presStyleLbl="node4" presStyleIdx="1" presStyleCnt="3"/>
      <dgm:spPr/>
      <dgm:t>
        <a:bodyPr/>
        <a:lstStyle/>
        <a:p>
          <a:endParaRPr lang="es-ES"/>
        </a:p>
      </dgm:t>
    </dgm:pt>
    <dgm:pt modelId="{E41E60D4-A4CE-4D3F-8758-14B243F14BF6}" type="pres">
      <dgm:prSet presAssocID="{32437064-BC85-410F-970F-FAE4A0AC856D}" presName="hierChild4" presStyleCnt="0"/>
      <dgm:spPr/>
      <dgm:t>
        <a:bodyPr/>
        <a:lstStyle/>
        <a:p>
          <a:endParaRPr lang="es-ES"/>
        </a:p>
      </dgm:t>
    </dgm:pt>
    <dgm:pt modelId="{B7D72F90-6C40-411C-A70D-CA82ED214ED4}" type="pres">
      <dgm:prSet presAssocID="{32437064-BC85-410F-970F-FAE4A0AC856D}" presName="hierChild5" presStyleCnt="0"/>
      <dgm:spPr/>
      <dgm:t>
        <a:bodyPr/>
        <a:lstStyle/>
        <a:p>
          <a:endParaRPr lang="es-ES"/>
        </a:p>
      </dgm:t>
    </dgm:pt>
    <dgm:pt modelId="{2588705D-DCC5-4EBF-B645-714C5A08FF51}" type="pres">
      <dgm:prSet presAssocID="{0CD49347-4BF2-4D2E-96A4-6F5BF2F98C8F}" presName="hierChild5" presStyleCnt="0"/>
      <dgm:spPr/>
      <dgm:t>
        <a:bodyPr/>
        <a:lstStyle/>
        <a:p>
          <a:endParaRPr lang="es-ES"/>
        </a:p>
      </dgm:t>
    </dgm:pt>
    <dgm:pt modelId="{52BD6755-C00A-4C5C-80C2-592F69CB0DC7}" type="pres">
      <dgm:prSet presAssocID="{7A367792-DF63-4274-8E4F-5E4CEFFBD7B7}" presName="hierChild5" presStyleCnt="0"/>
      <dgm:spPr/>
      <dgm:t>
        <a:bodyPr/>
        <a:lstStyle/>
        <a:p>
          <a:endParaRPr lang="es-ES"/>
        </a:p>
      </dgm:t>
    </dgm:pt>
    <dgm:pt modelId="{C05D726D-DEFE-4D3C-AAE4-10041BDB89E7}" type="pres">
      <dgm:prSet presAssocID="{8CC1FDFB-430E-4FD6-8C54-77CBCDAD3D85}" presName="hierChild5" presStyleCnt="0"/>
      <dgm:spPr/>
      <dgm:t>
        <a:bodyPr/>
        <a:lstStyle/>
        <a:p>
          <a:endParaRPr lang="es-ES"/>
        </a:p>
      </dgm:t>
    </dgm:pt>
    <dgm:pt modelId="{7DAEE3BD-5543-476C-BE2A-4718A86D4E36}" type="pres">
      <dgm:prSet presAssocID="{BBF2E08F-8BD7-46EC-ACF3-F7DD0A8BBE33}" presName="Name37" presStyleLbl="parChTrans1D2" presStyleIdx="1" presStyleCnt="2"/>
      <dgm:spPr/>
      <dgm:t>
        <a:bodyPr/>
        <a:lstStyle/>
        <a:p>
          <a:endParaRPr lang="es-ES"/>
        </a:p>
      </dgm:t>
    </dgm:pt>
    <dgm:pt modelId="{47FE1518-DE9C-4610-99F2-5E71843303EC}" type="pres">
      <dgm:prSet presAssocID="{2BFEE566-6C90-4E6F-A6BE-2B5CB8D6F484}" presName="hierRoot2" presStyleCnt="0">
        <dgm:presLayoutVars>
          <dgm:hierBranch val="init"/>
        </dgm:presLayoutVars>
      </dgm:prSet>
      <dgm:spPr/>
    </dgm:pt>
    <dgm:pt modelId="{E1A29CB4-F05C-4A0E-BAB5-D0235AE16F09}" type="pres">
      <dgm:prSet presAssocID="{2BFEE566-6C90-4E6F-A6BE-2B5CB8D6F484}" presName="rootComposite" presStyleCnt="0"/>
      <dgm:spPr/>
    </dgm:pt>
    <dgm:pt modelId="{4A6E46A4-74AC-4DD3-840D-E27FDE63CC0F}" type="pres">
      <dgm:prSet presAssocID="{2BFEE566-6C90-4E6F-A6BE-2B5CB8D6F484}" presName="rootText" presStyleLbl="node2" presStyleIdx="1" presStyleCnt="2">
        <dgm:presLayoutVars>
          <dgm:chPref val="3"/>
        </dgm:presLayoutVars>
      </dgm:prSet>
      <dgm:spPr/>
      <dgm:t>
        <a:bodyPr/>
        <a:lstStyle/>
        <a:p>
          <a:endParaRPr lang="es-ES"/>
        </a:p>
      </dgm:t>
    </dgm:pt>
    <dgm:pt modelId="{4347BC8B-1D4C-456F-92AA-1CB510750E5D}" type="pres">
      <dgm:prSet presAssocID="{2BFEE566-6C90-4E6F-A6BE-2B5CB8D6F484}" presName="rootConnector" presStyleLbl="node2" presStyleIdx="1" presStyleCnt="2"/>
      <dgm:spPr/>
      <dgm:t>
        <a:bodyPr/>
        <a:lstStyle/>
        <a:p>
          <a:endParaRPr lang="es-ES"/>
        </a:p>
      </dgm:t>
    </dgm:pt>
    <dgm:pt modelId="{E41348F3-D0C4-49BD-AEB0-E7E07065EFBC}" type="pres">
      <dgm:prSet presAssocID="{2BFEE566-6C90-4E6F-A6BE-2B5CB8D6F484}" presName="hierChild4" presStyleCnt="0"/>
      <dgm:spPr/>
    </dgm:pt>
    <dgm:pt modelId="{36F6AAD2-8186-4FFB-92FA-B4B5689903D5}" type="pres">
      <dgm:prSet presAssocID="{8B80B5A5-2599-46B7-AC55-ECB255CACB1F}" presName="Name37" presStyleLbl="parChTrans1D3" presStyleIdx="1" presStyleCnt="3"/>
      <dgm:spPr/>
      <dgm:t>
        <a:bodyPr/>
        <a:lstStyle/>
        <a:p>
          <a:endParaRPr lang="es-ES"/>
        </a:p>
      </dgm:t>
    </dgm:pt>
    <dgm:pt modelId="{CABFB663-6580-4BB1-B68C-037D82D712C6}" type="pres">
      <dgm:prSet presAssocID="{A53B765C-0FA4-4FA5-A234-6E4032DF74C8}" presName="hierRoot2" presStyleCnt="0">
        <dgm:presLayoutVars>
          <dgm:hierBranch val="init"/>
        </dgm:presLayoutVars>
      </dgm:prSet>
      <dgm:spPr/>
    </dgm:pt>
    <dgm:pt modelId="{E5DAFB09-D335-42EF-9031-50575709B19E}" type="pres">
      <dgm:prSet presAssocID="{A53B765C-0FA4-4FA5-A234-6E4032DF74C8}" presName="rootComposite" presStyleCnt="0"/>
      <dgm:spPr/>
    </dgm:pt>
    <dgm:pt modelId="{C763C03C-14FF-4361-B248-BA3DE120CACA}" type="pres">
      <dgm:prSet presAssocID="{A53B765C-0FA4-4FA5-A234-6E4032DF74C8}" presName="rootText" presStyleLbl="node3" presStyleIdx="1" presStyleCnt="3">
        <dgm:presLayoutVars>
          <dgm:chPref val="3"/>
        </dgm:presLayoutVars>
      </dgm:prSet>
      <dgm:spPr/>
      <dgm:t>
        <a:bodyPr/>
        <a:lstStyle/>
        <a:p>
          <a:endParaRPr lang="es-ES"/>
        </a:p>
      </dgm:t>
    </dgm:pt>
    <dgm:pt modelId="{F7B021F1-E257-4CED-BE26-5275CA0EEA7D}" type="pres">
      <dgm:prSet presAssocID="{A53B765C-0FA4-4FA5-A234-6E4032DF74C8}" presName="rootConnector" presStyleLbl="node3" presStyleIdx="1" presStyleCnt="3"/>
      <dgm:spPr/>
      <dgm:t>
        <a:bodyPr/>
        <a:lstStyle/>
        <a:p>
          <a:endParaRPr lang="es-ES"/>
        </a:p>
      </dgm:t>
    </dgm:pt>
    <dgm:pt modelId="{604860A6-79CF-409D-BD13-BE51C7184287}" type="pres">
      <dgm:prSet presAssocID="{A53B765C-0FA4-4FA5-A234-6E4032DF74C8}" presName="hierChild4" presStyleCnt="0"/>
      <dgm:spPr/>
    </dgm:pt>
    <dgm:pt modelId="{4F63775C-5E88-43F9-8D74-18BFE6064799}" type="pres">
      <dgm:prSet presAssocID="{A53B765C-0FA4-4FA5-A234-6E4032DF74C8}" presName="hierChild5" presStyleCnt="0"/>
      <dgm:spPr/>
    </dgm:pt>
    <dgm:pt modelId="{B5846ADD-2554-4069-9895-9E155446FE2C}" type="pres">
      <dgm:prSet presAssocID="{AD66758C-234C-45B2-9C1E-9E6DCA95113A}" presName="Name37" presStyleLbl="parChTrans1D3" presStyleIdx="2" presStyleCnt="3"/>
      <dgm:spPr/>
      <dgm:t>
        <a:bodyPr/>
        <a:lstStyle/>
        <a:p>
          <a:endParaRPr lang="es-ES"/>
        </a:p>
      </dgm:t>
    </dgm:pt>
    <dgm:pt modelId="{DF255DCE-D05A-48EF-BCC0-71B87867E82B}" type="pres">
      <dgm:prSet presAssocID="{952605B6-47AA-485E-B46A-A38518F853D1}" presName="hierRoot2" presStyleCnt="0">
        <dgm:presLayoutVars>
          <dgm:hierBranch val="init"/>
        </dgm:presLayoutVars>
      </dgm:prSet>
      <dgm:spPr/>
    </dgm:pt>
    <dgm:pt modelId="{F2028AD2-91DC-48A3-8EAB-042B951DC8A4}" type="pres">
      <dgm:prSet presAssocID="{952605B6-47AA-485E-B46A-A38518F853D1}" presName="rootComposite" presStyleCnt="0"/>
      <dgm:spPr/>
    </dgm:pt>
    <dgm:pt modelId="{332B00C2-8FD5-429C-AF8F-74C765A6AB1A}" type="pres">
      <dgm:prSet presAssocID="{952605B6-47AA-485E-B46A-A38518F853D1}" presName="rootText" presStyleLbl="node3" presStyleIdx="2" presStyleCnt="3">
        <dgm:presLayoutVars>
          <dgm:chPref val="3"/>
        </dgm:presLayoutVars>
      </dgm:prSet>
      <dgm:spPr/>
      <dgm:t>
        <a:bodyPr/>
        <a:lstStyle/>
        <a:p>
          <a:endParaRPr lang="es-ES"/>
        </a:p>
      </dgm:t>
    </dgm:pt>
    <dgm:pt modelId="{993971DD-A0A5-4BDB-B9D9-E7EDFCF2DA4E}" type="pres">
      <dgm:prSet presAssocID="{952605B6-47AA-485E-B46A-A38518F853D1}" presName="rootConnector" presStyleLbl="node3" presStyleIdx="2" presStyleCnt="3"/>
      <dgm:spPr/>
      <dgm:t>
        <a:bodyPr/>
        <a:lstStyle/>
        <a:p>
          <a:endParaRPr lang="es-ES"/>
        </a:p>
      </dgm:t>
    </dgm:pt>
    <dgm:pt modelId="{C10CB169-1F2D-455A-B67D-DDAF06071724}" type="pres">
      <dgm:prSet presAssocID="{952605B6-47AA-485E-B46A-A38518F853D1}" presName="hierChild4" presStyleCnt="0"/>
      <dgm:spPr/>
    </dgm:pt>
    <dgm:pt modelId="{55E3EDAB-6E73-4126-AD53-21EC8BFB87E1}" type="pres">
      <dgm:prSet presAssocID="{E9D16A64-55A4-4571-AB66-A5672F02627B}" presName="Name37" presStyleLbl="parChTrans1D4" presStyleIdx="2" presStyleCnt="3"/>
      <dgm:spPr/>
      <dgm:t>
        <a:bodyPr/>
        <a:lstStyle/>
        <a:p>
          <a:endParaRPr lang="es-ES"/>
        </a:p>
      </dgm:t>
    </dgm:pt>
    <dgm:pt modelId="{F7F3677A-A197-46D4-A472-BADA3FE915FB}" type="pres">
      <dgm:prSet presAssocID="{7957EAE6-2799-48C7-8CFD-FD3CE6FB30B7}" presName="hierRoot2" presStyleCnt="0">
        <dgm:presLayoutVars>
          <dgm:hierBranch val="init"/>
        </dgm:presLayoutVars>
      </dgm:prSet>
      <dgm:spPr/>
    </dgm:pt>
    <dgm:pt modelId="{6A1FA85B-2EC8-46A1-9FC7-F31A5E82B54F}" type="pres">
      <dgm:prSet presAssocID="{7957EAE6-2799-48C7-8CFD-FD3CE6FB30B7}" presName="rootComposite" presStyleCnt="0"/>
      <dgm:spPr/>
    </dgm:pt>
    <dgm:pt modelId="{D64CEF2F-781E-4FE4-B1DE-0FF30F631A8D}" type="pres">
      <dgm:prSet presAssocID="{7957EAE6-2799-48C7-8CFD-FD3CE6FB30B7}" presName="rootText" presStyleLbl="node4" presStyleIdx="2" presStyleCnt="3" custLinFactNeighborX="-71906" custLinFactNeighborY="-1441">
        <dgm:presLayoutVars>
          <dgm:chPref val="3"/>
        </dgm:presLayoutVars>
      </dgm:prSet>
      <dgm:spPr/>
      <dgm:t>
        <a:bodyPr/>
        <a:lstStyle/>
        <a:p>
          <a:endParaRPr lang="es-ES"/>
        </a:p>
      </dgm:t>
    </dgm:pt>
    <dgm:pt modelId="{AE835179-BF47-4E6B-A7CD-2D14DA26C4D5}" type="pres">
      <dgm:prSet presAssocID="{7957EAE6-2799-48C7-8CFD-FD3CE6FB30B7}" presName="rootConnector" presStyleLbl="node4" presStyleIdx="2" presStyleCnt="3"/>
      <dgm:spPr/>
      <dgm:t>
        <a:bodyPr/>
        <a:lstStyle/>
        <a:p>
          <a:endParaRPr lang="es-ES"/>
        </a:p>
      </dgm:t>
    </dgm:pt>
    <dgm:pt modelId="{1924A30D-6640-44DF-8522-A47FC4C811F2}" type="pres">
      <dgm:prSet presAssocID="{7957EAE6-2799-48C7-8CFD-FD3CE6FB30B7}" presName="hierChild4" presStyleCnt="0"/>
      <dgm:spPr/>
    </dgm:pt>
    <dgm:pt modelId="{4A01A8F3-5152-4ADF-AF56-A99CE598D974}" type="pres">
      <dgm:prSet presAssocID="{7957EAE6-2799-48C7-8CFD-FD3CE6FB30B7}" presName="hierChild5" presStyleCnt="0"/>
      <dgm:spPr/>
    </dgm:pt>
    <dgm:pt modelId="{8DFFDF36-9748-4FAB-8E8D-DA84C81D42D8}" type="pres">
      <dgm:prSet presAssocID="{952605B6-47AA-485E-B46A-A38518F853D1}" presName="hierChild5" presStyleCnt="0"/>
      <dgm:spPr/>
    </dgm:pt>
    <dgm:pt modelId="{27F8FB23-ED89-415D-99A6-8297BE9C32B8}" type="pres">
      <dgm:prSet presAssocID="{2BFEE566-6C90-4E6F-A6BE-2B5CB8D6F484}" presName="hierChild5" presStyleCnt="0"/>
      <dgm:spPr/>
    </dgm:pt>
    <dgm:pt modelId="{9F6FA848-21ED-4C61-905D-7A98620F9444}" type="pres">
      <dgm:prSet presAssocID="{7CAA2F72-487F-441B-833C-BFA1C51C7265}" presName="hierChild3" presStyleCnt="0"/>
      <dgm:spPr/>
      <dgm:t>
        <a:bodyPr/>
        <a:lstStyle/>
        <a:p>
          <a:endParaRPr lang="es-ES"/>
        </a:p>
      </dgm:t>
    </dgm:pt>
  </dgm:ptLst>
  <dgm:cxnLst>
    <dgm:cxn modelId="{705B4979-8111-42FE-AADF-3B365A406F33}" type="presOf" srcId="{BBF2E08F-8BD7-46EC-ACF3-F7DD0A8BBE33}" destId="{7DAEE3BD-5543-476C-BE2A-4718A86D4E36}" srcOrd="0" destOrd="0" presId="urn:microsoft.com/office/officeart/2005/8/layout/orgChart1"/>
    <dgm:cxn modelId="{43699B27-988D-43E2-9A4E-8C6B3F926C0A}" type="presOf" srcId="{E9D16A64-55A4-4571-AB66-A5672F02627B}" destId="{55E3EDAB-6E73-4126-AD53-21EC8BFB87E1}" srcOrd="0" destOrd="0" presId="urn:microsoft.com/office/officeart/2005/8/layout/orgChart1"/>
    <dgm:cxn modelId="{231031DD-3F61-4F3F-94FF-0C3747C25A44}" type="presOf" srcId="{7A367792-DF63-4274-8E4F-5E4CEFFBD7B7}" destId="{13103B49-F88A-4F6B-9EC5-BEAE0CB8D772}" srcOrd="0" destOrd="0" presId="urn:microsoft.com/office/officeart/2005/8/layout/orgChart1"/>
    <dgm:cxn modelId="{E16C5D0C-AE1A-4A84-8511-E988F3DCF5C2}" type="presOf" srcId="{0ABBC356-D916-465E-87C2-70F013915F94}" destId="{38FE6162-8B35-4693-B9B8-EEB3C4503EFD}" srcOrd="0" destOrd="0" presId="urn:microsoft.com/office/officeart/2005/8/layout/orgChart1"/>
    <dgm:cxn modelId="{2A5CF100-15C5-49A7-8B73-D6D3A4A4B9E4}" type="presOf" srcId="{32437064-BC85-410F-970F-FAE4A0AC856D}" destId="{01F56C7F-F532-41B3-9E42-9AAC99B9B07C}" srcOrd="0" destOrd="0" presId="urn:microsoft.com/office/officeart/2005/8/layout/orgChart1"/>
    <dgm:cxn modelId="{B2278B03-6937-46CE-B783-DA794CB1FA2E}" type="presOf" srcId="{A53B765C-0FA4-4FA5-A234-6E4032DF74C8}" destId="{F7B021F1-E257-4CED-BE26-5275CA0EEA7D}" srcOrd="1" destOrd="0" presId="urn:microsoft.com/office/officeart/2005/8/layout/orgChart1"/>
    <dgm:cxn modelId="{CB2C1535-A18C-4105-98CC-54EF5901D332}" type="presOf" srcId="{2BFEE566-6C90-4E6F-A6BE-2B5CB8D6F484}" destId="{4347BC8B-1D4C-456F-92AA-1CB510750E5D}" srcOrd="1" destOrd="0" presId="urn:microsoft.com/office/officeart/2005/8/layout/orgChart1"/>
    <dgm:cxn modelId="{6FCF7C00-7003-435A-86B0-24D1C3FCD5BA}" type="presOf" srcId="{7957EAE6-2799-48C7-8CFD-FD3CE6FB30B7}" destId="{D64CEF2F-781E-4FE4-B1DE-0FF30F631A8D}" srcOrd="0" destOrd="0" presId="urn:microsoft.com/office/officeart/2005/8/layout/orgChart1"/>
    <dgm:cxn modelId="{D8828D52-04E2-4FEC-8775-8A2AD4348AD9}" type="presOf" srcId="{AD66758C-234C-45B2-9C1E-9E6DCA95113A}" destId="{B5846ADD-2554-4069-9895-9E155446FE2C}" srcOrd="0" destOrd="0" presId="urn:microsoft.com/office/officeart/2005/8/layout/orgChart1"/>
    <dgm:cxn modelId="{59FDF7E6-911C-4B0F-8EBE-1ACDD3E62E28}" type="presOf" srcId="{9ADE32BB-D94A-447F-A379-62D99AB74363}" destId="{6B976D16-A159-406E-AAA4-D9E080A9DC5B}" srcOrd="0" destOrd="0" presId="urn:microsoft.com/office/officeart/2005/8/layout/orgChart1"/>
    <dgm:cxn modelId="{7FA8F07A-A5FB-4ED3-A1EC-83168766E47D}" type="presOf" srcId="{7CAA2F72-487F-441B-833C-BFA1C51C7265}" destId="{99CC84DD-D843-4885-B6CD-FC34EE38A835}" srcOrd="1" destOrd="0" presId="urn:microsoft.com/office/officeart/2005/8/layout/orgChart1"/>
    <dgm:cxn modelId="{FF1B604A-E161-4166-882B-2CF3723CBF4C}" type="presOf" srcId="{32437064-BC85-410F-970F-FAE4A0AC856D}" destId="{BF96D93A-2618-4D66-BEA5-7881F629AC57}" srcOrd="1" destOrd="0" presId="urn:microsoft.com/office/officeart/2005/8/layout/orgChart1"/>
    <dgm:cxn modelId="{C88FD48A-D48B-4044-878D-7CA3B99EEAA6}" type="presOf" srcId="{7957EAE6-2799-48C7-8CFD-FD3CE6FB30B7}" destId="{AE835179-BF47-4E6B-A7CD-2D14DA26C4D5}" srcOrd="1" destOrd="0" presId="urn:microsoft.com/office/officeart/2005/8/layout/orgChart1"/>
    <dgm:cxn modelId="{865152DC-6505-47D8-8564-B30568C09BF3}" type="presOf" srcId="{2BFEE566-6C90-4E6F-A6BE-2B5CB8D6F484}" destId="{4A6E46A4-74AC-4DD3-840D-E27FDE63CC0F}" srcOrd="0" destOrd="0" presId="urn:microsoft.com/office/officeart/2005/8/layout/orgChart1"/>
    <dgm:cxn modelId="{83CFC377-5413-4499-AB01-7968F542A0B2}" type="presOf" srcId="{952605B6-47AA-485E-B46A-A38518F853D1}" destId="{993971DD-A0A5-4BDB-B9D9-E7EDFCF2DA4E}" srcOrd="1" destOrd="0" presId="urn:microsoft.com/office/officeart/2005/8/layout/orgChart1"/>
    <dgm:cxn modelId="{0FF4784F-0702-46DD-A626-045A9A3DD216}" srcId="{2BFEE566-6C90-4E6F-A6BE-2B5CB8D6F484}" destId="{952605B6-47AA-485E-B46A-A38518F853D1}" srcOrd="1" destOrd="0" parTransId="{AD66758C-234C-45B2-9C1E-9E6DCA95113A}" sibTransId="{343AB144-9CC4-4E70-8FEA-13E1317430BC}"/>
    <dgm:cxn modelId="{49409F70-416D-47A8-9FA5-7A9C7CA09D37}" srcId="{0CD49347-4BF2-4D2E-96A4-6F5BF2F98C8F}" destId="{32437064-BC85-410F-970F-FAE4A0AC856D}" srcOrd="0" destOrd="0" parTransId="{9ADE32BB-D94A-447F-A379-62D99AB74363}" sibTransId="{EFFEF016-7A11-4CD8-B84B-E2F03A5AE736}"/>
    <dgm:cxn modelId="{623938CE-3492-4813-B046-F80ACCCB2AE6}" type="presOf" srcId="{8CC1FDFB-430E-4FD6-8C54-77CBCDAD3D85}" destId="{4B419D5C-6992-4741-AA05-402216D45BD9}" srcOrd="1" destOrd="0" presId="urn:microsoft.com/office/officeart/2005/8/layout/orgChart1"/>
    <dgm:cxn modelId="{04A9F181-174A-41A7-829E-495278D0FEC2}" type="presOf" srcId="{0CD49347-4BF2-4D2E-96A4-6F5BF2F98C8F}" destId="{C4699EE1-FC8C-4F85-AA42-AF40DFC2A850}" srcOrd="0" destOrd="0" presId="urn:microsoft.com/office/officeart/2005/8/layout/orgChart1"/>
    <dgm:cxn modelId="{DD3EF937-6D48-4379-9EA3-1B634BB8A26B}" type="presOf" srcId="{247D1D1C-284D-4C9A-88C0-A1074AECB6B0}" destId="{21AAB0CA-3CAD-42B1-893A-E3FC87BD6AF1}" srcOrd="0" destOrd="0" presId="urn:microsoft.com/office/officeart/2005/8/layout/orgChart1"/>
    <dgm:cxn modelId="{98CBEE65-E353-4CB0-BD98-D115773C5D8C}" type="presOf" srcId="{8CC1FDFB-430E-4FD6-8C54-77CBCDAD3D85}" destId="{CEE26B79-D51E-4A99-8224-07318B567337}" srcOrd="0" destOrd="0" presId="urn:microsoft.com/office/officeart/2005/8/layout/orgChart1"/>
    <dgm:cxn modelId="{AF227AD7-83C1-4CD7-B5A4-6B230E16AECE}" type="presOf" srcId="{8B80B5A5-2599-46B7-AC55-ECB255CACB1F}" destId="{36F6AAD2-8186-4FFB-92FA-B4B5689903D5}" srcOrd="0" destOrd="0" presId="urn:microsoft.com/office/officeart/2005/8/layout/orgChart1"/>
    <dgm:cxn modelId="{9404EBDF-AEA8-449E-97E6-2D4617A32AE2}" srcId="{F3890D76-ADFC-46B6-94AD-AEEE3138142A}" destId="{7CAA2F72-487F-441B-833C-BFA1C51C7265}" srcOrd="0" destOrd="0" parTransId="{0A84F51A-FD8A-4071-8990-7C57CFB33383}" sibTransId="{3255A44E-CB0A-4D54-9503-2296A8AABC89}"/>
    <dgm:cxn modelId="{65660D5B-62AD-47F4-95D3-67E2C34B2EAE}" type="presOf" srcId="{952605B6-47AA-485E-B46A-A38518F853D1}" destId="{332B00C2-8FD5-429C-AF8F-74C765A6AB1A}" srcOrd="0" destOrd="0" presId="urn:microsoft.com/office/officeart/2005/8/layout/orgChart1"/>
    <dgm:cxn modelId="{1320CFE1-5D56-4024-BAAC-4C8BA2237D88}" type="presOf" srcId="{0CD49347-4BF2-4D2E-96A4-6F5BF2F98C8F}" destId="{EB499EDC-027A-44C8-8D11-216C5CA1F7A9}" srcOrd="1" destOrd="0" presId="urn:microsoft.com/office/officeart/2005/8/layout/orgChart1"/>
    <dgm:cxn modelId="{F9D84DCE-2CF2-4630-8CD9-F4121EDFDE75}" type="presOf" srcId="{7CAA2F72-487F-441B-833C-BFA1C51C7265}" destId="{4F9B2E23-6DE7-4FBC-BB7F-E0F30804FECA}" srcOrd="0" destOrd="0" presId="urn:microsoft.com/office/officeart/2005/8/layout/orgChart1"/>
    <dgm:cxn modelId="{CFC519FE-4FDF-4FD7-AA9D-26F2ECAF76A0}" type="presOf" srcId="{1EA2BF20-D1C5-4610-A7DC-2B376C37C245}" destId="{39DEED7D-B551-41D2-B71E-11A10F6226A4}" srcOrd="0" destOrd="0" presId="urn:microsoft.com/office/officeart/2005/8/layout/orgChart1"/>
    <dgm:cxn modelId="{7E4DF336-4E3F-44EF-830A-361E18F43CDC}" srcId="{2BFEE566-6C90-4E6F-A6BE-2B5CB8D6F484}" destId="{A53B765C-0FA4-4FA5-A234-6E4032DF74C8}" srcOrd="0" destOrd="0" parTransId="{8B80B5A5-2599-46B7-AC55-ECB255CACB1F}" sibTransId="{660E0441-6B32-4147-BF83-228EDE49381D}"/>
    <dgm:cxn modelId="{AD6F97B5-BA8A-4C19-9432-5C50779751F2}" type="presOf" srcId="{A53B765C-0FA4-4FA5-A234-6E4032DF74C8}" destId="{C763C03C-14FF-4361-B248-BA3DE120CACA}" srcOrd="0" destOrd="0" presId="urn:microsoft.com/office/officeart/2005/8/layout/orgChart1"/>
    <dgm:cxn modelId="{1A9CF473-21B9-41E5-89CF-8F24261DA6FB}" srcId="{7CAA2F72-487F-441B-833C-BFA1C51C7265}" destId="{2BFEE566-6C90-4E6F-A6BE-2B5CB8D6F484}" srcOrd="1" destOrd="0" parTransId="{BBF2E08F-8BD7-46EC-ACF3-F7DD0A8BBE33}" sibTransId="{2269CB99-5652-46AE-81D2-2DA2E6323E88}"/>
    <dgm:cxn modelId="{C2EFDE21-A596-4052-B489-9E6520DE321E}" srcId="{7CAA2F72-487F-441B-833C-BFA1C51C7265}" destId="{8CC1FDFB-430E-4FD6-8C54-77CBCDAD3D85}" srcOrd="0" destOrd="0" parTransId="{247D1D1C-284D-4C9A-88C0-A1074AECB6B0}" sibTransId="{14B6AF2C-D788-4680-BBAD-8E974EA47C43}"/>
    <dgm:cxn modelId="{92FDEF90-2CBF-4204-9D11-7F9D6340B2D6}" srcId="{8CC1FDFB-430E-4FD6-8C54-77CBCDAD3D85}" destId="{7A367792-DF63-4274-8E4F-5E4CEFFBD7B7}" srcOrd="0" destOrd="0" parTransId="{1EA2BF20-D1C5-4610-A7DC-2B376C37C245}" sibTransId="{04DD5524-6DFD-4C82-8E5F-042D4363D6E1}"/>
    <dgm:cxn modelId="{A4399F6E-8BE0-4532-88F8-E2AECBD52116}" srcId="{952605B6-47AA-485E-B46A-A38518F853D1}" destId="{7957EAE6-2799-48C7-8CFD-FD3CE6FB30B7}" srcOrd="0" destOrd="0" parTransId="{E9D16A64-55A4-4571-AB66-A5672F02627B}" sibTransId="{7650CD03-F535-4A29-9C0D-9D02AFBD4A07}"/>
    <dgm:cxn modelId="{7D3E6D8F-B754-49DF-8859-6B9D1C3DA5B7}" type="presOf" srcId="{7A367792-DF63-4274-8E4F-5E4CEFFBD7B7}" destId="{2B986AFA-D56A-4BC7-99AC-E81CCD408F67}" srcOrd="1" destOrd="0" presId="urn:microsoft.com/office/officeart/2005/8/layout/orgChart1"/>
    <dgm:cxn modelId="{D2428C75-304F-4B5D-A047-3E4FDB7A482E}" srcId="{7A367792-DF63-4274-8E4F-5E4CEFFBD7B7}" destId="{0CD49347-4BF2-4D2E-96A4-6F5BF2F98C8F}" srcOrd="0" destOrd="0" parTransId="{0ABBC356-D916-465E-87C2-70F013915F94}" sibTransId="{DF68C86E-6940-4DCA-A33D-6053BAFEF577}"/>
    <dgm:cxn modelId="{628F35DA-5F96-409F-9857-2AEF31717588}" type="presOf" srcId="{F3890D76-ADFC-46B6-94AD-AEEE3138142A}" destId="{E11C1C9A-1C39-4E34-B9A4-67C7018435FF}" srcOrd="0" destOrd="0" presId="urn:microsoft.com/office/officeart/2005/8/layout/orgChart1"/>
    <dgm:cxn modelId="{B3CAAE68-6153-456B-8E2A-5A405D25A927}" type="presParOf" srcId="{E11C1C9A-1C39-4E34-B9A4-67C7018435FF}" destId="{EF5BE1FA-EA5A-4E78-AFFB-BF33D7F5D0FA}" srcOrd="0" destOrd="0" presId="urn:microsoft.com/office/officeart/2005/8/layout/orgChart1"/>
    <dgm:cxn modelId="{698EF6CB-AAFD-48FA-9EA9-5882DA6C807E}" type="presParOf" srcId="{EF5BE1FA-EA5A-4E78-AFFB-BF33D7F5D0FA}" destId="{43077DF9-6452-4BEE-82C6-B3D2928DB75C}" srcOrd="0" destOrd="0" presId="urn:microsoft.com/office/officeart/2005/8/layout/orgChart1"/>
    <dgm:cxn modelId="{9FE960CE-DF19-452B-90FF-ABC2C10C9EE2}" type="presParOf" srcId="{43077DF9-6452-4BEE-82C6-B3D2928DB75C}" destId="{4F9B2E23-6DE7-4FBC-BB7F-E0F30804FECA}" srcOrd="0" destOrd="0" presId="urn:microsoft.com/office/officeart/2005/8/layout/orgChart1"/>
    <dgm:cxn modelId="{8BD36388-C2FB-4AF6-8D64-D5539AE263A9}" type="presParOf" srcId="{43077DF9-6452-4BEE-82C6-B3D2928DB75C}" destId="{99CC84DD-D843-4885-B6CD-FC34EE38A835}" srcOrd="1" destOrd="0" presId="urn:microsoft.com/office/officeart/2005/8/layout/orgChart1"/>
    <dgm:cxn modelId="{EB219452-34EA-489D-A7E2-B2A71D11C860}" type="presParOf" srcId="{EF5BE1FA-EA5A-4E78-AFFB-BF33D7F5D0FA}" destId="{EC3322A1-DF43-42CD-B14B-0E201B55B164}" srcOrd="1" destOrd="0" presId="urn:microsoft.com/office/officeart/2005/8/layout/orgChart1"/>
    <dgm:cxn modelId="{CA28439A-30E2-4A6E-ADAC-8F5A563FA3BD}" type="presParOf" srcId="{EC3322A1-DF43-42CD-B14B-0E201B55B164}" destId="{21AAB0CA-3CAD-42B1-893A-E3FC87BD6AF1}" srcOrd="0" destOrd="0" presId="urn:microsoft.com/office/officeart/2005/8/layout/orgChart1"/>
    <dgm:cxn modelId="{04394F7D-3D6B-453B-96E6-4429D0B5361F}" type="presParOf" srcId="{EC3322A1-DF43-42CD-B14B-0E201B55B164}" destId="{358ED9FC-820A-4269-8137-17AEBD17BF0B}" srcOrd="1" destOrd="0" presId="urn:microsoft.com/office/officeart/2005/8/layout/orgChart1"/>
    <dgm:cxn modelId="{5B05B6F1-2109-4980-B540-854AB49837BD}" type="presParOf" srcId="{358ED9FC-820A-4269-8137-17AEBD17BF0B}" destId="{E930243F-65A4-429F-A74B-1E5A657C163D}" srcOrd="0" destOrd="0" presId="urn:microsoft.com/office/officeart/2005/8/layout/orgChart1"/>
    <dgm:cxn modelId="{05D0EC6E-3ECB-48F6-9DA9-3EB4BC204CF1}" type="presParOf" srcId="{E930243F-65A4-429F-A74B-1E5A657C163D}" destId="{CEE26B79-D51E-4A99-8224-07318B567337}" srcOrd="0" destOrd="0" presId="urn:microsoft.com/office/officeart/2005/8/layout/orgChart1"/>
    <dgm:cxn modelId="{2E44F3CE-7339-4AC1-849E-648957E4CB02}" type="presParOf" srcId="{E930243F-65A4-429F-A74B-1E5A657C163D}" destId="{4B419D5C-6992-4741-AA05-402216D45BD9}" srcOrd="1" destOrd="0" presId="urn:microsoft.com/office/officeart/2005/8/layout/orgChart1"/>
    <dgm:cxn modelId="{9141B6C2-EB21-449C-9A66-6700B5DB3596}" type="presParOf" srcId="{358ED9FC-820A-4269-8137-17AEBD17BF0B}" destId="{F3724BB5-72CF-47FF-8279-A869669FAA65}" srcOrd="1" destOrd="0" presId="urn:microsoft.com/office/officeart/2005/8/layout/orgChart1"/>
    <dgm:cxn modelId="{C6A78E30-94C9-44C5-9437-DB8223F39FF4}" type="presParOf" srcId="{F3724BB5-72CF-47FF-8279-A869669FAA65}" destId="{39DEED7D-B551-41D2-B71E-11A10F6226A4}" srcOrd="0" destOrd="0" presId="urn:microsoft.com/office/officeart/2005/8/layout/orgChart1"/>
    <dgm:cxn modelId="{D124C13E-0137-4189-A22A-F56AB67A698C}" type="presParOf" srcId="{F3724BB5-72CF-47FF-8279-A869669FAA65}" destId="{3AD29DD5-48C0-48FE-B2CF-BB9B3C6AE573}" srcOrd="1" destOrd="0" presId="urn:microsoft.com/office/officeart/2005/8/layout/orgChart1"/>
    <dgm:cxn modelId="{B376BC68-386B-4223-96F0-2644979B78D7}" type="presParOf" srcId="{3AD29DD5-48C0-48FE-B2CF-BB9B3C6AE573}" destId="{226BF78D-9523-4793-82C0-89097C8B548D}" srcOrd="0" destOrd="0" presId="urn:microsoft.com/office/officeart/2005/8/layout/orgChart1"/>
    <dgm:cxn modelId="{55EA9813-87A3-4EC4-8CB4-6902BEDA92EC}" type="presParOf" srcId="{226BF78D-9523-4793-82C0-89097C8B548D}" destId="{13103B49-F88A-4F6B-9EC5-BEAE0CB8D772}" srcOrd="0" destOrd="0" presId="urn:microsoft.com/office/officeart/2005/8/layout/orgChart1"/>
    <dgm:cxn modelId="{737371ED-4AD5-4945-89AB-DD368AED5678}" type="presParOf" srcId="{226BF78D-9523-4793-82C0-89097C8B548D}" destId="{2B986AFA-D56A-4BC7-99AC-E81CCD408F67}" srcOrd="1" destOrd="0" presId="urn:microsoft.com/office/officeart/2005/8/layout/orgChart1"/>
    <dgm:cxn modelId="{6B32F77D-8139-4A8B-90F2-5E4673CA6150}" type="presParOf" srcId="{3AD29DD5-48C0-48FE-B2CF-BB9B3C6AE573}" destId="{95BC1AC6-A0BE-4E60-B254-5440EC852F47}" srcOrd="1" destOrd="0" presId="urn:microsoft.com/office/officeart/2005/8/layout/orgChart1"/>
    <dgm:cxn modelId="{E7CA5987-83CF-4670-9FD3-50AB72B39C96}" type="presParOf" srcId="{95BC1AC6-A0BE-4E60-B254-5440EC852F47}" destId="{38FE6162-8B35-4693-B9B8-EEB3C4503EFD}" srcOrd="0" destOrd="0" presId="urn:microsoft.com/office/officeart/2005/8/layout/orgChart1"/>
    <dgm:cxn modelId="{9B4B63F2-344A-4A37-858B-B3C40E8B85FC}" type="presParOf" srcId="{95BC1AC6-A0BE-4E60-B254-5440EC852F47}" destId="{CB243F06-522C-4B18-9D61-D1A0AAFBFE58}" srcOrd="1" destOrd="0" presId="urn:microsoft.com/office/officeart/2005/8/layout/orgChart1"/>
    <dgm:cxn modelId="{55C48032-E926-4E1B-84FC-9E61F54B06B5}" type="presParOf" srcId="{CB243F06-522C-4B18-9D61-D1A0AAFBFE58}" destId="{3BBB29E1-83D9-49CB-A89E-F2CF7BAEF49B}" srcOrd="0" destOrd="0" presId="urn:microsoft.com/office/officeart/2005/8/layout/orgChart1"/>
    <dgm:cxn modelId="{DC880809-85E9-4553-A085-737C0F6CE2DA}" type="presParOf" srcId="{3BBB29E1-83D9-49CB-A89E-F2CF7BAEF49B}" destId="{C4699EE1-FC8C-4F85-AA42-AF40DFC2A850}" srcOrd="0" destOrd="0" presId="urn:microsoft.com/office/officeart/2005/8/layout/orgChart1"/>
    <dgm:cxn modelId="{4DAAF22B-E348-4515-94AC-1A74F72927DF}" type="presParOf" srcId="{3BBB29E1-83D9-49CB-A89E-F2CF7BAEF49B}" destId="{EB499EDC-027A-44C8-8D11-216C5CA1F7A9}" srcOrd="1" destOrd="0" presId="urn:microsoft.com/office/officeart/2005/8/layout/orgChart1"/>
    <dgm:cxn modelId="{A7C86843-2733-4D2A-97BE-F6A24C90B70B}" type="presParOf" srcId="{CB243F06-522C-4B18-9D61-D1A0AAFBFE58}" destId="{A4DE5890-46BA-4CF7-9B65-6B37D709DE35}" srcOrd="1" destOrd="0" presId="urn:microsoft.com/office/officeart/2005/8/layout/orgChart1"/>
    <dgm:cxn modelId="{BFACFC32-6EE6-477C-A276-8CA5DF62D421}" type="presParOf" srcId="{A4DE5890-46BA-4CF7-9B65-6B37D709DE35}" destId="{6B976D16-A159-406E-AAA4-D9E080A9DC5B}" srcOrd="0" destOrd="0" presId="urn:microsoft.com/office/officeart/2005/8/layout/orgChart1"/>
    <dgm:cxn modelId="{AAF36DE0-1BE0-4B8E-9E29-6455AC6E14AB}" type="presParOf" srcId="{A4DE5890-46BA-4CF7-9B65-6B37D709DE35}" destId="{369A3EA3-8688-481C-990D-4EDFB88C6165}" srcOrd="1" destOrd="0" presId="urn:microsoft.com/office/officeart/2005/8/layout/orgChart1"/>
    <dgm:cxn modelId="{D47A77B9-7B4B-4564-A6AB-3ACF110C54AA}" type="presParOf" srcId="{369A3EA3-8688-481C-990D-4EDFB88C6165}" destId="{3F71D2D4-887E-4450-9552-BC8E7DA44A50}" srcOrd="0" destOrd="0" presId="urn:microsoft.com/office/officeart/2005/8/layout/orgChart1"/>
    <dgm:cxn modelId="{46002B53-D5ED-4C54-AEF0-524C94943E49}" type="presParOf" srcId="{3F71D2D4-887E-4450-9552-BC8E7DA44A50}" destId="{01F56C7F-F532-41B3-9E42-9AAC99B9B07C}" srcOrd="0" destOrd="0" presId="urn:microsoft.com/office/officeart/2005/8/layout/orgChart1"/>
    <dgm:cxn modelId="{A024F6BA-4E93-4F66-A3C1-642378F05A01}" type="presParOf" srcId="{3F71D2D4-887E-4450-9552-BC8E7DA44A50}" destId="{BF96D93A-2618-4D66-BEA5-7881F629AC57}" srcOrd="1" destOrd="0" presId="urn:microsoft.com/office/officeart/2005/8/layout/orgChart1"/>
    <dgm:cxn modelId="{EF3DBB13-401D-4A6E-9A4D-C6201EEF9DBF}" type="presParOf" srcId="{369A3EA3-8688-481C-990D-4EDFB88C6165}" destId="{E41E60D4-A4CE-4D3F-8758-14B243F14BF6}" srcOrd="1" destOrd="0" presId="urn:microsoft.com/office/officeart/2005/8/layout/orgChart1"/>
    <dgm:cxn modelId="{715CBEED-BA6A-479E-B251-6021F6E5716F}" type="presParOf" srcId="{369A3EA3-8688-481C-990D-4EDFB88C6165}" destId="{B7D72F90-6C40-411C-A70D-CA82ED214ED4}" srcOrd="2" destOrd="0" presId="urn:microsoft.com/office/officeart/2005/8/layout/orgChart1"/>
    <dgm:cxn modelId="{1B57DDE2-6EA3-40BB-8669-296DB4055BC0}" type="presParOf" srcId="{CB243F06-522C-4B18-9D61-D1A0AAFBFE58}" destId="{2588705D-DCC5-4EBF-B645-714C5A08FF51}" srcOrd="2" destOrd="0" presId="urn:microsoft.com/office/officeart/2005/8/layout/orgChart1"/>
    <dgm:cxn modelId="{BEB71CE7-123B-47F4-8FA0-196C5B02A26C}" type="presParOf" srcId="{3AD29DD5-48C0-48FE-B2CF-BB9B3C6AE573}" destId="{52BD6755-C00A-4C5C-80C2-592F69CB0DC7}" srcOrd="2" destOrd="0" presId="urn:microsoft.com/office/officeart/2005/8/layout/orgChart1"/>
    <dgm:cxn modelId="{1D336DDD-9681-4B07-9F55-49DE53DA276F}" type="presParOf" srcId="{358ED9FC-820A-4269-8137-17AEBD17BF0B}" destId="{C05D726D-DEFE-4D3C-AAE4-10041BDB89E7}" srcOrd="2" destOrd="0" presId="urn:microsoft.com/office/officeart/2005/8/layout/orgChart1"/>
    <dgm:cxn modelId="{2D917150-CCF9-446D-925D-8D37BC72F4DE}" type="presParOf" srcId="{EC3322A1-DF43-42CD-B14B-0E201B55B164}" destId="{7DAEE3BD-5543-476C-BE2A-4718A86D4E36}" srcOrd="2" destOrd="0" presId="urn:microsoft.com/office/officeart/2005/8/layout/orgChart1"/>
    <dgm:cxn modelId="{C188B153-5CB0-46ED-9E13-8DFE03AFE5C0}" type="presParOf" srcId="{EC3322A1-DF43-42CD-B14B-0E201B55B164}" destId="{47FE1518-DE9C-4610-99F2-5E71843303EC}" srcOrd="3" destOrd="0" presId="urn:microsoft.com/office/officeart/2005/8/layout/orgChart1"/>
    <dgm:cxn modelId="{ADABA66D-45C2-4BC7-8D2E-139CACA7BB06}" type="presParOf" srcId="{47FE1518-DE9C-4610-99F2-5E71843303EC}" destId="{E1A29CB4-F05C-4A0E-BAB5-D0235AE16F09}" srcOrd="0" destOrd="0" presId="urn:microsoft.com/office/officeart/2005/8/layout/orgChart1"/>
    <dgm:cxn modelId="{6A2E8D6C-7996-47E5-AE69-A33E303A96F1}" type="presParOf" srcId="{E1A29CB4-F05C-4A0E-BAB5-D0235AE16F09}" destId="{4A6E46A4-74AC-4DD3-840D-E27FDE63CC0F}" srcOrd="0" destOrd="0" presId="urn:microsoft.com/office/officeart/2005/8/layout/orgChart1"/>
    <dgm:cxn modelId="{B509AA30-27A7-4214-A3C1-8E734FE565F1}" type="presParOf" srcId="{E1A29CB4-F05C-4A0E-BAB5-D0235AE16F09}" destId="{4347BC8B-1D4C-456F-92AA-1CB510750E5D}" srcOrd="1" destOrd="0" presId="urn:microsoft.com/office/officeart/2005/8/layout/orgChart1"/>
    <dgm:cxn modelId="{2C46F7BA-F791-4FF6-9545-3F7837533606}" type="presParOf" srcId="{47FE1518-DE9C-4610-99F2-5E71843303EC}" destId="{E41348F3-D0C4-49BD-AEB0-E7E07065EFBC}" srcOrd="1" destOrd="0" presId="urn:microsoft.com/office/officeart/2005/8/layout/orgChart1"/>
    <dgm:cxn modelId="{81AA0921-4512-4AD3-8082-03EA0C83173B}" type="presParOf" srcId="{E41348F3-D0C4-49BD-AEB0-E7E07065EFBC}" destId="{36F6AAD2-8186-4FFB-92FA-B4B5689903D5}" srcOrd="0" destOrd="0" presId="urn:microsoft.com/office/officeart/2005/8/layout/orgChart1"/>
    <dgm:cxn modelId="{AAB24742-38A6-4286-A1E7-C87E027EBB83}" type="presParOf" srcId="{E41348F3-D0C4-49BD-AEB0-E7E07065EFBC}" destId="{CABFB663-6580-4BB1-B68C-037D82D712C6}" srcOrd="1" destOrd="0" presId="urn:microsoft.com/office/officeart/2005/8/layout/orgChart1"/>
    <dgm:cxn modelId="{C7FADA86-0178-4137-AB1B-0747ADF2B989}" type="presParOf" srcId="{CABFB663-6580-4BB1-B68C-037D82D712C6}" destId="{E5DAFB09-D335-42EF-9031-50575709B19E}" srcOrd="0" destOrd="0" presId="urn:microsoft.com/office/officeart/2005/8/layout/orgChart1"/>
    <dgm:cxn modelId="{35DFA535-30B5-4EA5-AB50-A715A574D06B}" type="presParOf" srcId="{E5DAFB09-D335-42EF-9031-50575709B19E}" destId="{C763C03C-14FF-4361-B248-BA3DE120CACA}" srcOrd="0" destOrd="0" presId="urn:microsoft.com/office/officeart/2005/8/layout/orgChart1"/>
    <dgm:cxn modelId="{FB73D1FB-5ACA-4C6B-9EA6-C3F3E42163E0}" type="presParOf" srcId="{E5DAFB09-D335-42EF-9031-50575709B19E}" destId="{F7B021F1-E257-4CED-BE26-5275CA0EEA7D}" srcOrd="1" destOrd="0" presId="urn:microsoft.com/office/officeart/2005/8/layout/orgChart1"/>
    <dgm:cxn modelId="{C39C977F-5EA0-4830-8B8B-47EFB8A891D2}" type="presParOf" srcId="{CABFB663-6580-4BB1-B68C-037D82D712C6}" destId="{604860A6-79CF-409D-BD13-BE51C7184287}" srcOrd="1" destOrd="0" presId="urn:microsoft.com/office/officeart/2005/8/layout/orgChart1"/>
    <dgm:cxn modelId="{3D47D0F5-57AB-4A92-A8FD-56C503E67A69}" type="presParOf" srcId="{CABFB663-6580-4BB1-B68C-037D82D712C6}" destId="{4F63775C-5E88-43F9-8D74-18BFE6064799}" srcOrd="2" destOrd="0" presId="urn:microsoft.com/office/officeart/2005/8/layout/orgChart1"/>
    <dgm:cxn modelId="{7EF65C9F-FB78-4BB5-B915-30B33BE21FAC}" type="presParOf" srcId="{E41348F3-D0C4-49BD-AEB0-E7E07065EFBC}" destId="{B5846ADD-2554-4069-9895-9E155446FE2C}" srcOrd="2" destOrd="0" presId="urn:microsoft.com/office/officeart/2005/8/layout/orgChart1"/>
    <dgm:cxn modelId="{4B640737-350C-4302-AD13-C23B3C13CE1C}" type="presParOf" srcId="{E41348F3-D0C4-49BD-AEB0-E7E07065EFBC}" destId="{DF255DCE-D05A-48EF-BCC0-71B87867E82B}" srcOrd="3" destOrd="0" presId="urn:microsoft.com/office/officeart/2005/8/layout/orgChart1"/>
    <dgm:cxn modelId="{EFD555AC-660D-4F14-B5CD-21A56E2997DC}" type="presParOf" srcId="{DF255DCE-D05A-48EF-BCC0-71B87867E82B}" destId="{F2028AD2-91DC-48A3-8EAB-042B951DC8A4}" srcOrd="0" destOrd="0" presId="urn:microsoft.com/office/officeart/2005/8/layout/orgChart1"/>
    <dgm:cxn modelId="{AC83E4FD-045F-4E6B-9C93-708BE1668C0D}" type="presParOf" srcId="{F2028AD2-91DC-48A3-8EAB-042B951DC8A4}" destId="{332B00C2-8FD5-429C-AF8F-74C765A6AB1A}" srcOrd="0" destOrd="0" presId="urn:microsoft.com/office/officeart/2005/8/layout/orgChart1"/>
    <dgm:cxn modelId="{A148E466-165D-41C0-85EE-ACDF8595BD71}" type="presParOf" srcId="{F2028AD2-91DC-48A3-8EAB-042B951DC8A4}" destId="{993971DD-A0A5-4BDB-B9D9-E7EDFCF2DA4E}" srcOrd="1" destOrd="0" presId="urn:microsoft.com/office/officeart/2005/8/layout/orgChart1"/>
    <dgm:cxn modelId="{B371E0E2-37F9-4EAE-9F1B-40F618DF0A93}" type="presParOf" srcId="{DF255DCE-D05A-48EF-BCC0-71B87867E82B}" destId="{C10CB169-1F2D-455A-B67D-DDAF06071724}" srcOrd="1" destOrd="0" presId="urn:microsoft.com/office/officeart/2005/8/layout/orgChart1"/>
    <dgm:cxn modelId="{83D15519-BD0F-4C5A-829C-91F0EE45D91B}" type="presParOf" srcId="{C10CB169-1F2D-455A-B67D-DDAF06071724}" destId="{55E3EDAB-6E73-4126-AD53-21EC8BFB87E1}" srcOrd="0" destOrd="0" presId="urn:microsoft.com/office/officeart/2005/8/layout/orgChart1"/>
    <dgm:cxn modelId="{947B9DF9-0A46-4ADE-862C-4DA1D2AA8A9D}" type="presParOf" srcId="{C10CB169-1F2D-455A-B67D-DDAF06071724}" destId="{F7F3677A-A197-46D4-A472-BADA3FE915FB}" srcOrd="1" destOrd="0" presId="urn:microsoft.com/office/officeart/2005/8/layout/orgChart1"/>
    <dgm:cxn modelId="{C33B919D-5040-46DB-8673-D7F6E4050203}" type="presParOf" srcId="{F7F3677A-A197-46D4-A472-BADA3FE915FB}" destId="{6A1FA85B-2EC8-46A1-9FC7-F31A5E82B54F}" srcOrd="0" destOrd="0" presId="urn:microsoft.com/office/officeart/2005/8/layout/orgChart1"/>
    <dgm:cxn modelId="{E117F376-4D51-4757-8B7E-03DCCFE6A0CE}" type="presParOf" srcId="{6A1FA85B-2EC8-46A1-9FC7-F31A5E82B54F}" destId="{D64CEF2F-781E-4FE4-B1DE-0FF30F631A8D}" srcOrd="0" destOrd="0" presId="urn:microsoft.com/office/officeart/2005/8/layout/orgChart1"/>
    <dgm:cxn modelId="{48098410-4A78-4495-88CF-8C1B760989D0}" type="presParOf" srcId="{6A1FA85B-2EC8-46A1-9FC7-F31A5E82B54F}" destId="{AE835179-BF47-4E6B-A7CD-2D14DA26C4D5}" srcOrd="1" destOrd="0" presId="urn:microsoft.com/office/officeart/2005/8/layout/orgChart1"/>
    <dgm:cxn modelId="{F902369A-135A-4149-B1CF-59A9D4682E05}" type="presParOf" srcId="{F7F3677A-A197-46D4-A472-BADA3FE915FB}" destId="{1924A30D-6640-44DF-8522-A47FC4C811F2}" srcOrd="1" destOrd="0" presId="urn:microsoft.com/office/officeart/2005/8/layout/orgChart1"/>
    <dgm:cxn modelId="{A626E705-2F21-482D-8B16-3BF8446C4EF7}" type="presParOf" srcId="{F7F3677A-A197-46D4-A472-BADA3FE915FB}" destId="{4A01A8F3-5152-4ADF-AF56-A99CE598D974}" srcOrd="2" destOrd="0" presId="urn:microsoft.com/office/officeart/2005/8/layout/orgChart1"/>
    <dgm:cxn modelId="{40EEE4FD-85A3-41E7-A459-A5F4FC278854}" type="presParOf" srcId="{DF255DCE-D05A-48EF-BCC0-71B87867E82B}" destId="{8DFFDF36-9748-4FAB-8E8D-DA84C81D42D8}" srcOrd="2" destOrd="0" presId="urn:microsoft.com/office/officeart/2005/8/layout/orgChart1"/>
    <dgm:cxn modelId="{59524FE9-AD6C-44F4-B4DD-13F858EEEC1F}" type="presParOf" srcId="{47FE1518-DE9C-4610-99F2-5E71843303EC}" destId="{27F8FB23-ED89-415D-99A6-8297BE9C32B8}" srcOrd="2" destOrd="0" presId="urn:microsoft.com/office/officeart/2005/8/layout/orgChart1"/>
    <dgm:cxn modelId="{A4868F97-21E6-44A0-9C1A-E989E9337D2D}" type="presParOf" srcId="{EF5BE1FA-EA5A-4E78-AFFB-BF33D7F5D0FA}" destId="{9F6FA848-21ED-4C61-905D-7A98620F9444}"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0F220F-10AA-44ED-B9BB-5286E8C2B536}" type="doc">
      <dgm:prSet loTypeId="urn:microsoft.com/office/officeart/2005/8/layout/orgChart1" loCatId="hierarchy" qsTypeId="urn:microsoft.com/office/officeart/2005/8/quickstyle/3d7" qsCatId="3D" csTypeId="urn:microsoft.com/office/officeart/2005/8/colors/accent1_2" csCatId="accent1" phldr="1"/>
      <dgm:spPr/>
      <dgm:t>
        <a:bodyPr/>
        <a:lstStyle/>
        <a:p>
          <a:endParaRPr lang="es-ES"/>
        </a:p>
      </dgm:t>
    </dgm:pt>
    <dgm:pt modelId="{96FA1E47-4D1C-48EA-96C4-35CF705F5B96}">
      <dgm:prSet phldrT="[Texto]" custT="1"/>
      <dgm:spPr>
        <a:solidFill>
          <a:schemeClr val="accent3">
            <a:lumMod val="40000"/>
            <a:lumOff val="60000"/>
          </a:schemeClr>
        </a:solidFill>
      </dgm:spPr>
      <dgm:t>
        <a:bodyPr/>
        <a:lstStyle/>
        <a:p>
          <a:r>
            <a:rPr lang="es-ES" sz="2000" dirty="0" smtClean="0"/>
            <a:t>GESTIÓN</a:t>
          </a:r>
          <a:endParaRPr lang="es-ES" sz="2000" dirty="0"/>
        </a:p>
      </dgm:t>
    </dgm:pt>
    <dgm:pt modelId="{1732CA00-A300-4EC3-B3B8-DFE47DA07C92}" type="parTrans" cxnId="{6F385086-C7BA-43EC-B848-192D1466301B}">
      <dgm:prSet/>
      <dgm:spPr/>
      <dgm:t>
        <a:bodyPr/>
        <a:lstStyle/>
        <a:p>
          <a:endParaRPr lang="es-ES" sz="1500"/>
        </a:p>
      </dgm:t>
    </dgm:pt>
    <dgm:pt modelId="{D7EC8FE5-E9AA-4093-9642-9007DC5724AC}" type="sibTrans" cxnId="{6F385086-C7BA-43EC-B848-192D1466301B}">
      <dgm:prSet/>
      <dgm:spPr/>
      <dgm:t>
        <a:bodyPr/>
        <a:lstStyle/>
        <a:p>
          <a:endParaRPr lang="es-ES" sz="1500"/>
        </a:p>
      </dgm:t>
    </dgm:pt>
    <dgm:pt modelId="{188FFC5B-3CD4-4BCC-B55C-1CD409F205FA}">
      <dgm:prSet phldrT="[Texto]" custT="1"/>
      <dgm:spPr/>
      <dgm:t>
        <a:bodyPr/>
        <a:lstStyle/>
        <a:p>
          <a:r>
            <a:rPr lang="es-ES" sz="1400" dirty="0" smtClean="0"/>
            <a:t>MANTENIMIENTO</a:t>
          </a:r>
          <a:endParaRPr lang="es-ES" sz="1400" dirty="0"/>
        </a:p>
      </dgm:t>
    </dgm:pt>
    <dgm:pt modelId="{6371DF4F-2FA9-431B-B074-5EA00BDD5A11}" type="parTrans" cxnId="{7ECA936B-D44A-41DC-B708-37A5B6FC2B21}">
      <dgm:prSet/>
      <dgm:spPr/>
      <dgm:t>
        <a:bodyPr/>
        <a:lstStyle/>
        <a:p>
          <a:endParaRPr lang="es-ES" sz="1500" dirty="0"/>
        </a:p>
      </dgm:t>
    </dgm:pt>
    <dgm:pt modelId="{12C30B9B-CD77-4849-AB2B-136B90CC096C}" type="sibTrans" cxnId="{7ECA936B-D44A-41DC-B708-37A5B6FC2B21}">
      <dgm:prSet/>
      <dgm:spPr/>
      <dgm:t>
        <a:bodyPr/>
        <a:lstStyle/>
        <a:p>
          <a:endParaRPr lang="es-ES" sz="1500"/>
        </a:p>
      </dgm:t>
    </dgm:pt>
    <dgm:pt modelId="{DCA79B77-2668-4C4B-9D99-0E897604A1DB}">
      <dgm:prSet phldrT="[Texto]" custT="1"/>
      <dgm:spPr/>
      <dgm:t>
        <a:bodyPr/>
        <a:lstStyle/>
        <a:p>
          <a:r>
            <a:rPr lang="es-ES" sz="1700" dirty="0" smtClean="0"/>
            <a:t>TRANSPORTE</a:t>
          </a:r>
          <a:endParaRPr lang="es-ES" sz="1700" dirty="0"/>
        </a:p>
      </dgm:t>
    </dgm:pt>
    <dgm:pt modelId="{1895ABDA-0A0B-4549-AC95-3865CD9BD1E4}" type="parTrans" cxnId="{49B4DDDE-9531-420D-801E-4A056FAE038D}">
      <dgm:prSet/>
      <dgm:spPr/>
      <dgm:t>
        <a:bodyPr/>
        <a:lstStyle/>
        <a:p>
          <a:endParaRPr lang="es-ES" sz="1500" dirty="0"/>
        </a:p>
      </dgm:t>
    </dgm:pt>
    <dgm:pt modelId="{0122AD5A-34A3-4917-B3FE-BF13F5E8B5D1}" type="sibTrans" cxnId="{49B4DDDE-9531-420D-801E-4A056FAE038D}">
      <dgm:prSet/>
      <dgm:spPr/>
      <dgm:t>
        <a:bodyPr/>
        <a:lstStyle/>
        <a:p>
          <a:endParaRPr lang="es-ES" sz="1500"/>
        </a:p>
      </dgm:t>
    </dgm:pt>
    <dgm:pt modelId="{7C257567-A252-46A0-8618-E2AF2599C9D2}">
      <dgm:prSet phldrT="[Texto]" custT="1"/>
      <dgm:spPr/>
      <dgm:t>
        <a:bodyPr/>
        <a:lstStyle/>
        <a:p>
          <a:r>
            <a:rPr lang="es-ES" sz="1700" dirty="0" smtClean="0"/>
            <a:t>RECURSOS HUMANOS</a:t>
          </a:r>
          <a:endParaRPr lang="es-ES" sz="1700" dirty="0"/>
        </a:p>
      </dgm:t>
    </dgm:pt>
    <dgm:pt modelId="{7251166B-A6E1-48CF-9558-C9E0CA0EA42D}" type="parTrans" cxnId="{1D82B38F-EFFA-47E3-97B4-14C5968329CA}">
      <dgm:prSet/>
      <dgm:spPr/>
      <dgm:t>
        <a:bodyPr/>
        <a:lstStyle/>
        <a:p>
          <a:endParaRPr lang="es-ES" sz="1500" dirty="0"/>
        </a:p>
      </dgm:t>
    </dgm:pt>
    <dgm:pt modelId="{776AD8E9-F72F-4460-962E-6B0D7949A9EB}" type="sibTrans" cxnId="{1D82B38F-EFFA-47E3-97B4-14C5968329CA}">
      <dgm:prSet/>
      <dgm:spPr/>
      <dgm:t>
        <a:bodyPr/>
        <a:lstStyle/>
        <a:p>
          <a:endParaRPr lang="es-ES" sz="1500"/>
        </a:p>
      </dgm:t>
    </dgm:pt>
    <dgm:pt modelId="{93A7FD67-A0C2-4B0C-8AB8-35270344EC2B}">
      <dgm:prSet custT="1"/>
      <dgm:spPr/>
      <dgm:t>
        <a:bodyPr/>
        <a:lstStyle/>
        <a:p>
          <a:r>
            <a:rPr lang="es-ES" sz="1700" dirty="0" smtClean="0"/>
            <a:t>ENCARGADO</a:t>
          </a:r>
          <a:endParaRPr lang="es-ES" sz="1700" dirty="0"/>
        </a:p>
      </dgm:t>
    </dgm:pt>
    <dgm:pt modelId="{C165E18F-91AC-448D-B07B-1910936F9606}" type="parTrans" cxnId="{8C8E35EA-B61A-4315-88F0-CD790C292FA3}">
      <dgm:prSet/>
      <dgm:spPr/>
      <dgm:t>
        <a:bodyPr/>
        <a:lstStyle/>
        <a:p>
          <a:endParaRPr lang="es-ES" sz="1500" dirty="0"/>
        </a:p>
      </dgm:t>
    </dgm:pt>
    <dgm:pt modelId="{FC774C84-7267-4525-B47A-BAF518435390}" type="sibTrans" cxnId="{8C8E35EA-B61A-4315-88F0-CD790C292FA3}">
      <dgm:prSet/>
      <dgm:spPr/>
      <dgm:t>
        <a:bodyPr/>
        <a:lstStyle/>
        <a:p>
          <a:endParaRPr lang="es-ES" sz="1500"/>
        </a:p>
      </dgm:t>
    </dgm:pt>
    <dgm:pt modelId="{4B1337C6-75A1-40CB-8051-8DC5DA216B02}">
      <dgm:prSet custT="1"/>
      <dgm:spPr/>
      <dgm:t>
        <a:bodyPr/>
        <a:lstStyle/>
        <a:p>
          <a:r>
            <a:rPr lang="es-ES" sz="1700" dirty="0" smtClean="0"/>
            <a:t>MECÁNICO</a:t>
          </a:r>
          <a:endParaRPr lang="es-ES" sz="1700" dirty="0"/>
        </a:p>
      </dgm:t>
    </dgm:pt>
    <dgm:pt modelId="{A8F827A3-B280-4CAD-8655-47DB6A3A0B81}" type="parTrans" cxnId="{4F5083E9-8092-4B8E-8C5D-ACC8473F9B41}">
      <dgm:prSet/>
      <dgm:spPr/>
      <dgm:t>
        <a:bodyPr/>
        <a:lstStyle/>
        <a:p>
          <a:endParaRPr lang="es-ES" sz="1500" dirty="0"/>
        </a:p>
      </dgm:t>
    </dgm:pt>
    <dgm:pt modelId="{B1BE29C2-8995-4BBE-876C-EAC924C50084}" type="sibTrans" cxnId="{4F5083E9-8092-4B8E-8C5D-ACC8473F9B41}">
      <dgm:prSet/>
      <dgm:spPr/>
      <dgm:t>
        <a:bodyPr/>
        <a:lstStyle/>
        <a:p>
          <a:endParaRPr lang="es-ES" sz="1500"/>
        </a:p>
      </dgm:t>
    </dgm:pt>
    <dgm:pt modelId="{88AB1D4D-D3C0-4BB5-8725-4C6754F63825}">
      <dgm:prSet custT="1"/>
      <dgm:spPr/>
      <dgm:t>
        <a:bodyPr/>
        <a:lstStyle/>
        <a:p>
          <a:r>
            <a:rPr lang="es-ES" sz="1700" dirty="0" smtClean="0"/>
            <a:t>ELÉCTRICO</a:t>
          </a:r>
          <a:endParaRPr lang="es-ES" sz="1700" dirty="0"/>
        </a:p>
      </dgm:t>
    </dgm:pt>
    <dgm:pt modelId="{B1AB0747-B7AD-4719-A9BD-0782A9B68A65}" type="parTrans" cxnId="{DE0D037D-C877-43A0-BDF4-889A0C3AD9D2}">
      <dgm:prSet/>
      <dgm:spPr/>
      <dgm:t>
        <a:bodyPr/>
        <a:lstStyle/>
        <a:p>
          <a:endParaRPr lang="es-ES" sz="1500" dirty="0"/>
        </a:p>
      </dgm:t>
    </dgm:pt>
    <dgm:pt modelId="{4D39C59F-6926-407B-AD60-4A04FBB09ADC}" type="sibTrans" cxnId="{DE0D037D-C877-43A0-BDF4-889A0C3AD9D2}">
      <dgm:prSet/>
      <dgm:spPr/>
      <dgm:t>
        <a:bodyPr/>
        <a:lstStyle/>
        <a:p>
          <a:endParaRPr lang="es-ES" sz="1500"/>
        </a:p>
      </dgm:t>
    </dgm:pt>
    <dgm:pt modelId="{16201F58-01FA-4D37-AC33-6D2DBA0BB638}">
      <dgm:prSet custT="1"/>
      <dgm:spPr/>
      <dgm:t>
        <a:bodyPr/>
        <a:lstStyle/>
        <a:p>
          <a:r>
            <a:rPr lang="es-ES" sz="1700" dirty="0" smtClean="0"/>
            <a:t>DIRECCIÓN</a:t>
          </a:r>
          <a:endParaRPr lang="es-ES" sz="1700" dirty="0"/>
        </a:p>
      </dgm:t>
    </dgm:pt>
    <dgm:pt modelId="{7B302435-8CBD-47EB-ACD8-4B7A821549AC}" type="parTrans" cxnId="{065ADBCC-09F9-42DD-818F-62F3FCC5E335}">
      <dgm:prSet/>
      <dgm:spPr/>
      <dgm:t>
        <a:bodyPr/>
        <a:lstStyle/>
        <a:p>
          <a:endParaRPr lang="es-ES" sz="1500" dirty="0"/>
        </a:p>
      </dgm:t>
    </dgm:pt>
    <dgm:pt modelId="{0D286B0D-BF45-4A59-9058-553AA3EC3BFD}" type="sibTrans" cxnId="{065ADBCC-09F9-42DD-818F-62F3FCC5E335}">
      <dgm:prSet/>
      <dgm:spPr/>
      <dgm:t>
        <a:bodyPr/>
        <a:lstStyle/>
        <a:p>
          <a:endParaRPr lang="es-ES" sz="1500"/>
        </a:p>
      </dgm:t>
    </dgm:pt>
    <dgm:pt modelId="{D7A77F82-D754-4020-B47B-87ED39476BC3}">
      <dgm:prSet custT="1"/>
      <dgm:spPr/>
      <dgm:t>
        <a:bodyPr/>
        <a:lstStyle/>
        <a:p>
          <a:r>
            <a:rPr lang="es-ES" sz="1600" dirty="0" smtClean="0"/>
            <a:t>CONDUCTORES</a:t>
          </a:r>
          <a:endParaRPr lang="es-ES" sz="1600" dirty="0"/>
        </a:p>
      </dgm:t>
    </dgm:pt>
    <dgm:pt modelId="{DE810C35-DAE6-4C1D-B366-DBA1657D3798}" type="parTrans" cxnId="{C38BAC6A-0631-4E08-B75E-B6969873B058}">
      <dgm:prSet/>
      <dgm:spPr/>
      <dgm:t>
        <a:bodyPr/>
        <a:lstStyle/>
        <a:p>
          <a:endParaRPr lang="es-ES" sz="1500" dirty="0"/>
        </a:p>
      </dgm:t>
    </dgm:pt>
    <dgm:pt modelId="{CF9AFA70-64B8-487E-885F-C9BF6362D924}" type="sibTrans" cxnId="{C38BAC6A-0631-4E08-B75E-B6969873B058}">
      <dgm:prSet/>
      <dgm:spPr/>
      <dgm:t>
        <a:bodyPr/>
        <a:lstStyle/>
        <a:p>
          <a:endParaRPr lang="es-ES" sz="1500"/>
        </a:p>
      </dgm:t>
    </dgm:pt>
    <dgm:pt modelId="{5AC592DB-272F-45F4-A0B1-74ACD0075C8F}">
      <dgm:prSet custT="1"/>
      <dgm:spPr/>
      <dgm:t>
        <a:bodyPr/>
        <a:lstStyle/>
        <a:p>
          <a:r>
            <a:rPr lang="es-ES" sz="1700" dirty="0" smtClean="0"/>
            <a:t>PREVENCIÓN</a:t>
          </a:r>
          <a:endParaRPr lang="es-ES" sz="1700" dirty="0"/>
        </a:p>
      </dgm:t>
    </dgm:pt>
    <dgm:pt modelId="{B91BD9BB-6135-41CB-A49A-4799AA276EEB}" type="parTrans" cxnId="{0FCEEAB6-C86A-4A80-85EB-7FB524DF841D}">
      <dgm:prSet/>
      <dgm:spPr/>
      <dgm:t>
        <a:bodyPr/>
        <a:lstStyle/>
        <a:p>
          <a:endParaRPr lang="es-ES" sz="1500" dirty="0"/>
        </a:p>
      </dgm:t>
    </dgm:pt>
    <dgm:pt modelId="{548B61A0-05FD-4D37-A2B6-577F608B39BA}" type="sibTrans" cxnId="{0FCEEAB6-C86A-4A80-85EB-7FB524DF841D}">
      <dgm:prSet/>
      <dgm:spPr/>
      <dgm:t>
        <a:bodyPr/>
        <a:lstStyle/>
        <a:p>
          <a:endParaRPr lang="es-ES" sz="1500"/>
        </a:p>
      </dgm:t>
    </dgm:pt>
    <dgm:pt modelId="{94979296-E0E6-4E67-A631-93898DF7C4D9}">
      <dgm:prSet custT="1"/>
      <dgm:spPr/>
      <dgm:t>
        <a:bodyPr/>
        <a:lstStyle/>
        <a:p>
          <a:r>
            <a:rPr lang="es-ES" sz="1700" dirty="0" smtClean="0"/>
            <a:t>PERSONAL</a:t>
          </a:r>
          <a:endParaRPr lang="es-ES" sz="1700" dirty="0"/>
        </a:p>
      </dgm:t>
    </dgm:pt>
    <dgm:pt modelId="{2B67D8F0-F100-4939-A9EC-E0BB86897FBF}" type="parTrans" cxnId="{9E33CE97-82ED-4AEC-9CCE-2EEF0319771C}">
      <dgm:prSet/>
      <dgm:spPr/>
      <dgm:t>
        <a:bodyPr/>
        <a:lstStyle/>
        <a:p>
          <a:endParaRPr lang="es-ES" sz="1500" dirty="0"/>
        </a:p>
      </dgm:t>
    </dgm:pt>
    <dgm:pt modelId="{AA509FBF-CBE1-46FF-9FCA-A7E892F7AFE2}" type="sibTrans" cxnId="{9E33CE97-82ED-4AEC-9CCE-2EEF0319771C}">
      <dgm:prSet/>
      <dgm:spPr/>
      <dgm:t>
        <a:bodyPr/>
        <a:lstStyle/>
        <a:p>
          <a:endParaRPr lang="es-ES" sz="1500"/>
        </a:p>
      </dgm:t>
    </dgm:pt>
    <dgm:pt modelId="{E033F00A-716A-41C1-A593-7A8BFD514017}">
      <dgm:prSet custT="1"/>
      <dgm:spPr/>
      <dgm:t>
        <a:bodyPr/>
        <a:lstStyle/>
        <a:p>
          <a:r>
            <a:rPr lang="es-ES" sz="1700" dirty="0" smtClean="0"/>
            <a:t>JEFE DE </a:t>
          </a:r>
        </a:p>
        <a:p>
          <a:r>
            <a:rPr lang="es-ES" sz="1700" dirty="0" smtClean="0"/>
            <a:t>TALLER</a:t>
          </a:r>
          <a:endParaRPr lang="es-ES" sz="1700" dirty="0"/>
        </a:p>
      </dgm:t>
    </dgm:pt>
    <dgm:pt modelId="{39140761-7C49-48BB-8F49-7F0D4FEEE27C}" type="parTrans" cxnId="{BB9C9866-54D8-42D8-BAB9-E1E00D89B204}">
      <dgm:prSet/>
      <dgm:spPr/>
      <dgm:t>
        <a:bodyPr/>
        <a:lstStyle/>
        <a:p>
          <a:endParaRPr lang="es-ES" sz="1500" dirty="0"/>
        </a:p>
      </dgm:t>
    </dgm:pt>
    <dgm:pt modelId="{DE270A13-B4AB-4F88-8A24-561FF3E45749}" type="sibTrans" cxnId="{BB9C9866-54D8-42D8-BAB9-E1E00D89B204}">
      <dgm:prSet/>
      <dgm:spPr/>
      <dgm:t>
        <a:bodyPr/>
        <a:lstStyle/>
        <a:p>
          <a:endParaRPr lang="es-ES" sz="1500"/>
        </a:p>
      </dgm:t>
    </dgm:pt>
    <dgm:pt modelId="{C6DCDEC1-DAC2-4C62-9C1F-2A0BB9F7C8E2}">
      <dgm:prSet custT="1"/>
      <dgm:spPr/>
      <dgm:t>
        <a:bodyPr/>
        <a:lstStyle/>
        <a:p>
          <a:r>
            <a:rPr lang="es-ES" sz="1700" dirty="0" smtClean="0"/>
            <a:t>AYUDANTES</a:t>
          </a:r>
          <a:endParaRPr lang="es-ES" sz="1700" dirty="0"/>
        </a:p>
      </dgm:t>
    </dgm:pt>
    <dgm:pt modelId="{449F3DF9-7D53-43FC-A9CC-63539C11F5DB}" type="parTrans" cxnId="{7C779BC4-4BEE-4838-9B78-411C57BA1031}">
      <dgm:prSet/>
      <dgm:spPr/>
      <dgm:t>
        <a:bodyPr/>
        <a:lstStyle/>
        <a:p>
          <a:endParaRPr lang="es-ES" sz="1500" dirty="0"/>
        </a:p>
      </dgm:t>
    </dgm:pt>
    <dgm:pt modelId="{1C7A60FB-5D34-444F-AA56-89889DED644A}" type="sibTrans" cxnId="{7C779BC4-4BEE-4838-9B78-411C57BA1031}">
      <dgm:prSet/>
      <dgm:spPr/>
      <dgm:t>
        <a:bodyPr/>
        <a:lstStyle/>
        <a:p>
          <a:endParaRPr lang="es-ES" sz="1500"/>
        </a:p>
      </dgm:t>
    </dgm:pt>
    <dgm:pt modelId="{CA0069BE-8939-46D3-93BF-E4CEBED53602}">
      <dgm:prSet custT="1"/>
      <dgm:spPr/>
      <dgm:t>
        <a:bodyPr/>
        <a:lstStyle/>
        <a:p>
          <a:r>
            <a:rPr lang="es-ES" sz="1700" dirty="0" smtClean="0"/>
            <a:t>DELEGADO</a:t>
          </a:r>
          <a:endParaRPr lang="es-ES" sz="1700" dirty="0"/>
        </a:p>
      </dgm:t>
    </dgm:pt>
    <dgm:pt modelId="{0982B592-B571-415C-BCC5-09828CEFDBCD}" type="parTrans" cxnId="{AC86C4B2-54E6-4CD3-BDDE-0234D08E098F}">
      <dgm:prSet/>
      <dgm:spPr/>
      <dgm:t>
        <a:bodyPr/>
        <a:lstStyle/>
        <a:p>
          <a:endParaRPr lang="es-ES" sz="1500" dirty="0"/>
        </a:p>
      </dgm:t>
    </dgm:pt>
    <dgm:pt modelId="{F503C610-2EB6-4C1C-AB12-0D33FDBB024F}" type="sibTrans" cxnId="{AC86C4B2-54E6-4CD3-BDDE-0234D08E098F}">
      <dgm:prSet/>
      <dgm:spPr/>
      <dgm:t>
        <a:bodyPr/>
        <a:lstStyle/>
        <a:p>
          <a:endParaRPr lang="es-ES" sz="1500"/>
        </a:p>
      </dgm:t>
    </dgm:pt>
    <dgm:pt modelId="{6BE0E32E-3342-4CD6-A42F-1684537D4DF0}" type="pres">
      <dgm:prSet presAssocID="{480F220F-10AA-44ED-B9BB-5286E8C2B536}" presName="hierChild1" presStyleCnt="0">
        <dgm:presLayoutVars>
          <dgm:orgChart val="1"/>
          <dgm:chPref val="1"/>
          <dgm:dir/>
          <dgm:animOne val="branch"/>
          <dgm:animLvl val="lvl"/>
          <dgm:resizeHandles/>
        </dgm:presLayoutVars>
      </dgm:prSet>
      <dgm:spPr/>
      <dgm:t>
        <a:bodyPr/>
        <a:lstStyle/>
        <a:p>
          <a:endParaRPr lang="es-ES"/>
        </a:p>
      </dgm:t>
    </dgm:pt>
    <dgm:pt modelId="{21EE3C9E-FD44-4B5B-9E89-EA6F0F656C5F}" type="pres">
      <dgm:prSet presAssocID="{96FA1E47-4D1C-48EA-96C4-35CF705F5B96}" presName="hierRoot1" presStyleCnt="0">
        <dgm:presLayoutVars>
          <dgm:hierBranch val="init"/>
        </dgm:presLayoutVars>
      </dgm:prSet>
      <dgm:spPr/>
    </dgm:pt>
    <dgm:pt modelId="{9F359798-A1AE-4A96-94E1-FD4FE94D421C}" type="pres">
      <dgm:prSet presAssocID="{96FA1E47-4D1C-48EA-96C4-35CF705F5B96}" presName="rootComposite1" presStyleCnt="0"/>
      <dgm:spPr/>
    </dgm:pt>
    <dgm:pt modelId="{F173E39D-5121-48A0-B46C-926D7D28F0F6}" type="pres">
      <dgm:prSet presAssocID="{96FA1E47-4D1C-48EA-96C4-35CF705F5B96}" presName="rootText1" presStyleLbl="node0" presStyleIdx="0" presStyleCnt="1">
        <dgm:presLayoutVars>
          <dgm:chPref val="3"/>
        </dgm:presLayoutVars>
      </dgm:prSet>
      <dgm:spPr/>
      <dgm:t>
        <a:bodyPr/>
        <a:lstStyle/>
        <a:p>
          <a:endParaRPr lang="es-ES"/>
        </a:p>
      </dgm:t>
    </dgm:pt>
    <dgm:pt modelId="{3B5BBE0E-0427-4E85-B8B4-8245D70393C1}" type="pres">
      <dgm:prSet presAssocID="{96FA1E47-4D1C-48EA-96C4-35CF705F5B96}" presName="rootConnector1" presStyleLbl="node1" presStyleIdx="0" presStyleCnt="0"/>
      <dgm:spPr/>
      <dgm:t>
        <a:bodyPr/>
        <a:lstStyle/>
        <a:p>
          <a:endParaRPr lang="es-ES"/>
        </a:p>
      </dgm:t>
    </dgm:pt>
    <dgm:pt modelId="{793BB3AB-3AC2-4B80-B444-828D70FDB46C}" type="pres">
      <dgm:prSet presAssocID="{96FA1E47-4D1C-48EA-96C4-35CF705F5B96}" presName="hierChild2" presStyleCnt="0"/>
      <dgm:spPr/>
    </dgm:pt>
    <dgm:pt modelId="{EDF3BDFA-5DDF-487D-A777-69F885D0FB23}" type="pres">
      <dgm:prSet presAssocID="{6371DF4F-2FA9-431B-B074-5EA00BDD5A11}" presName="Name37" presStyleLbl="parChTrans1D2" presStyleIdx="0" presStyleCnt="3"/>
      <dgm:spPr/>
      <dgm:t>
        <a:bodyPr/>
        <a:lstStyle/>
        <a:p>
          <a:endParaRPr lang="es-ES"/>
        </a:p>
      </dgm:t>
    </dgm:pt>
    <dgm:pt modelId="{C2C926B1-2749-4FBA-87D1-E9CE389C9EC8}" type="pres">
      <dgm:prSet presAssocID="{188FFC5B-3CD4-4BCC-B55C-1CD409F205FA}" presName="hierRoot2" presStyleCnt="0">
        <dgm:presLayoutVars>
          <dgm:hierBranch val="init"/>
        </dgm:presLayoutVars>
      </dgm:prSet>
      <dgm:spPr/>
    </dgm:pt>
    <dgm:pt modelId="{10208C58-3D41-4034-86A3-452BD7E0A4F2}" type="pres">
      <dgm:prSet presAssocID="{188FFC5B-3CD4-4BCC-B55C-1CD409F205FA}" presName="rootComposite" presStyleCnt="0"/>
      <dgm:spPr/>
    </dgm:pt>
    <dgm:pt modelId="{33642504-936E-43BE-B48D-959A519E840D}" type="pres">
      <dgm:prSet presAssocID="{188FFC5B-3CD4-4BCC-B55C-1CD409F205FA}" presName="rootText" presStyleLbl="node2" presStyleIdx="0" presStyleCnt="3">
        <dgm:presLayoutVars>
          <dgm:chPref val="3"/>
        </dgm:presLayoutVars>
      </dgm:prSet>
      <dgm:spPr/>
      <dgm:t>
        <a:bodyPr/>
        <a:lstStyle/>
        <a:p>
          <a:endParaRPr lang="es-ES"/>
        </a:p>
      </dgm:t>
    </dgm:pt>
    <dgm:pt modelId="{E1D817CB-BB43-45DE-BF42-4ECCE1D6A35B}" type="pres">
      <dgm:prSet presAssocID="{188FFC5B-3CD4-4BCC-B55C-1CD409F205FA}" presName="rootConnector" presStyleLbl="node2" presStyleIdx="0" presStyleCnt="3"/>
      <dgm:spPr/>
      <dgm:t>
        <a:bodyPr/>
        <a:lstStyle/>
        <a:p>
          <a:endParaRPr lang="es-ES"/>
        </a:p>
      </dgm:t>
    </dgm:pt>
    <dgm:pt modelId="{AD234074-B500-4A25-B8F9-3C1E537E2402}" type="pres">
      <dgm:prSet presAssocID="{188FFC5B-3CD4-4BCC-B55C-1CD409F205FA}" presName="hierChild4" presStyleCnt="0"/>
      <dgm:spPr/>
    </dgm:pt>
    <dgm:pt modelId="{4C5140D2-A75D-411E-8687-83F32B806A26}" type="pres">
      <dgm:prSet presAssocID="{B1AB0747-B7AD-4719-A9BD-0782A9B68A65}" presName="Name37" presStyleLbl="parChTrans1D3" presStyleIdx="0" presStyleCnt="5"/>
      <dgm:spPr/>
      <dgm:t>
        <a:bodyPr/>
        <a:lstStyle/>
        <a:p>
          <a:endParaRPr lang="es-ES"/>
        </a:p>
      </dgm:t>
    </dgm:pt>
    <dgm:pt modelId="{F565E94E-1A89-4ED3-8129-3C325C9F1DE0}" type="pres">
      <dgm:prSet presAssocID="{88AB1D4D-D3C0-4BB5-8725-4C6754F63825}" presName="hierRoot2" presStyleCnt="0">
        <dgm:presLayoutVars>
          <dgm:hierBranch val="init"/>
        </dgm:presLayoutVars>
      </dgm:prSet>
      <dgm:spPr/>
    </dgm:pt>
    <dgm:pt modelId="{6B7A86E6-CFFE-4EA2-BFC8-7045502AD7E8}" type="pres">
      <dgm:prSet presAssocID="{88AB1D4D-D3C0-4BB5-8725-4C6754F63825}" presName="rootComposite" presStyleCnt="0"/>
      <dgm:spPr/>
    </dgm:pt>
    <dgm:pt modelId="{7A5C7028-E540-412B-9A06-B76C3F37BA1D}" type="pres">
      <dgm:prSet presAssocID="{88AB1D4D-D3C0-4BB5-8725-4C6754F63825}" presName="rootText" presStyleLbl="node3" presStyleIdx="0" presStyleCnt="5">
        <dgm:presLayoutVars>
          <dgm:chPref val="3"/>
        </dgm:presLayoutVars>
      </dgm:prSet>
      <dgm:spPr/>
      <dgm:t>
        <a:bodyPr/>
        <a:lstStyle/>
        <a:p>
          <a:endParaRPr lang="es-ES"/>
        </a:p>
      </dgm:t>
    </dgm:pt>
    <dgm:pt modelId="{51736CFF-9F60-41F8-B6A5-93BD2F26267C}" type="pres">
      <dgm:prSet presAssocID="{88AB1D4D-D3C0-4BB5-8725-4C6754F63825}" presName="rootConnector" presStyleLbl="node3" presStyleIdx="0" presStyleCnt="5"/>
      <dgm:spPr/>
      <dgm:t>
        <a:bodyPr/>
        <a:lstStyle/>
        <a:p>
          <a:endParaRPr lang="es-ES"/>
        </a:p>
      </dgm:t>
    </dgm:pt>
    <dgm:pt modelId="{C1FF2400-2C2F-4AF5-A016-6EEB7FB6472F}" type="pres">
      <dgm:prSet presAssocID="{88AB1D4D-D3C0-4BB5-8725-4C6754F63825}" presName="hierChild4" presStyleCnt="0"/>
      <dgm:spPr/>
    </dgm:pt>
    <dgm:pt modelId="{5327A33B-06DA-4FFD-BFF9-2E31257A8168}" type="pres">
      <dgm:prSet presAssocID="{C165E18F-91AC-448D-B07B-1910936F9606}" presName="Name37" presStyleLbl="parChTrans1D4" presStyleIdx="0" presStyleCnt="5"/>
      <dgm:spPr/>
      <dgm:t>
        <a:bodyPr/>
        <a:lstStyle/>
        <a:p>
          <a:endParaRPr lang="es-ES"/>
        </a:p>
      </dgm:t>
    </dgm:pt>
    <dgm:pt modelId="{EEA47A0D-8A14-4599-88DB-0C108A6577D5}" type="pres">
      <dgm:prSet presAssocID="{93A7FD67-A0C2-4B0C-8AB8-35270344EC2B}" presName="hierRoot2" presStyleCnt="0">
        <dgm:presLayoutVars>
          <dgm:hierBranch val="init"/>
        </dgm:presLayoutVars>
      </dgm:prSet>
      <dgm:spPr/>
    </dgm:pt>
    <dgm:pt modelId="{EE30C798-08EF-42BC-AB72-670E92527CD9}" type="pres">
      <dgm:prSet presAssocID="{93A7FD67-A0C2-4B0C-8AB8-35270344EC2B}" presName="rootComposite" presStyleCnt="0"/>
      <dgm:spPr/>
    </dgm:pt>
    <dgm:pt modelId="{62D980A5-7465-4D4F-8E62-DDBDC8AE1729}" type="pres">
      <dgm:prSet presAssocID="{93A7FD67-A0C2-4B0C-8AB8-35270344EC2B}" presName="rootText" presStyleLbl="node4" presStyleIdx="0" presStyleCnt="5">
        <dgm:presLayoutVars>
          <dgm:chPref val="3"/>
        </dgm:presLayoutVars>
      </dgm:prSet>
      <dgm:spPr/>
      <dgm:t>
        <a:bodyPr/>
        <a:lstStyle/>
        <a:p>
          <a:endParaRPr lang="es-ES"/>
        </a:p>
      </dgm:t>
    </dgm:pt>
    <dgm:pt modelId="{5BE63B7D-1A99-4B7B-832C-3CBCAB0BEF6C}" type="pres">
      <dgm:prSet presAssocID="{93A7FD67-A0C2-4B0C-8AB8-35270344EC2B}" presName="rootConnector" presStyleLbl="node4" presStyleIdx="0" presStyleCnt="5"/>
      <dgm:spPr/>
      <dgm:t>
        <a:bodyPr/>
        <a:lstStyle/>
        <a:p>
          <a:endParaRPr lang="es-ES"/>
        </a:p>
      </dgm:t>
    </dgm:pt>
    <dgm:pt modelId="{C4A750C1-730A-471B-8E5E-C5FEFA0DE300}" type="pres">
      <dgm:prSet presAssocID="{93A7FD67-A0C2-4B0C-8AB8-35270344EC2B}" presName="hierChild4" presStyleCnt="0"/>
      <dgm:spPr/>
    </dgm:pt>
    <dgm:pt modelId="{A925F76B-CE83-4939-B6B0-26A94E2453C4}" type="pres">
      <dgm:prSet presAssocID="{93A7FD67-A0C2-4B0C-8AB8-35270344EC2B}" presName="hierChild5" presStyleCnt="0"/>
      <dgm:spPr/>
    </dgm:pt>
    <dgm:pt modelId="{B9913B5E-4065-4770-9F48-6F57D05C7F02}" type="pres">
      <dgm:prSet presAssocID="{88AB1D4D-D3C0-4BB5-8725-4C6754F63825}" presName="hierChild5" presStyleCnt="0"/>
      <dgm:spPr/>
    </dgm:pt>
    <dgm:pt modelId="{BA6B179C-809B-45D1-A972-ED3396120CD0}" type="pres">
      <dgm:prSet presAssocID="{A8F827A3-B280-4CAD-8655-47DB6A3A0B81}" presName="Name37" presStyleLbl="parChTrans1D3" presStyleIdx="1" presStyleCnt="5"/>
      <dgm:spPr/>
      <dgm:t>
        <a:bodyPr/>
        <a:lstStyle/>
        <a:p>
          <a:endParaRPr lang="es-ES"/>
        </a:p>
      </dgm:t>
    </dgm:pt>
    <dgm:pt modelId="{5E04FCC2-F17F-4D51-8CD9-EB6E8820EEC0}" type="pres">
      <dgm:prSet presAssocID="{4B1337C6-75A1-40CB-8051-8DC5DA216B02}" presName="hierRoot2" presStyleCnt="0">
        <dgm:presLayoutVars>
          <dgm:hierBranch val="init"/>
        </dgm:presLayoutVars>
      </dgm:prSet>
      <dgm:spPr/>
    </dgm:pt>
    <dgm:pt modelId="{3DA7DFB6-B1F6-4C3A-A0C4-973B80BEB778}" type="pres">
      <dgm:prSet presAssocID="{4B1337C6-75A1-40CB-8051-8DC5DA216B02}" presName="rootComposite" presStyleCnt="0"/>
      <dgm:spPr/>
    </dgm:pt>
    <dgm:pt modelId="{7E504757-AFDE-4B9F-BFD1-14F35A580453}" type="pres">
      <dgm:prSet presAssocID="{4B1337C6-75A1-40CB-8051-8DC5DA216B02}" presName="rootText" presStyleLbl="node3" presStyleIdx="1" presStyleCnt="5">
        <dgm:presLayoutVars>
          <dgm:chPref val="3"/>
        </dgm:presLayoutVars>
      </dgm:prSet>
      <dgm:spPr/>
      <dgm:t>
        <a:bodyPr/>
        <a:lstStyle/>
        <a:p>
          <a:endParaRPr lang="es-ES"/>
        </a:p>
      </dgm:t>
    </dgm:pt>
    <dgm:pt modelId="{7871DD2C-96E5-495E-871D-508397C1DC1B}" type="pres">
      <dgm:prSet presAssocID="{4B1337C6-75A1-40CB-8051-8DC5DA216B02}" presName="rootConnector" presStyleLbl="node3" presStyleIdx="1" presStyleCnt="5"/>
      <dgm:spPr/>
      <dgm:t>
        <a:bodyPr/>
        <a:lstStyle/>
        <a:p>
          <a:endParaRPr lang="es-ES"/>
        </a:p>
      </dgm:t>
    </dgm:pt>
    <dgm:pt modelId="{E951267B-47C2-48FC-9936-95B2F05CEE0F}" type="pres">
      <dgm:prSet presAssocID="{4B1337C6-75A1-40CB-8051-8DC5DA216B02}" presName="hierChild4" presStyleCnt="0"/>
      <dgm:spPr/>
    </dgm:pt>
    <dgm:pt modelId="{CD281FF4-2AF9-4284-B945-7C14468D211F}" type="pres">
      <dgm:prSet presAssocID="{39140761-7C49-48BB-8F49-7F0D4FEEE27C}" presName="Name37" presStyleLbl="parChTrans1D4" presStyleIdx="1" presStyleCnt="5"/>
      <dgm:spPr/>
      <dgm:t>
        <a:bodyPr/>
        <a:lstStyle/>
        <a:p>
          <a:endParaRPr lang="es-ES"/>
        </a:p>
      </dgm:t>
    </dgm:pt>
    <dgm:pt modelId="{CD132957-92B9-4A1C-A5E0-765D59E7FE34}" type="pres">
      <dgm:prSet presAssocID="{E033F00A-716A-41C1-A593-7A8BFD514017}" presName="hierRoot2" presStyleCnt="0">
        <dgm:presLayoutVars>
          <dgm:hierBranch val="init"/>
        </dgm:presLayoutVars>
      </dgm:prSet>
      <dgm:spPr/>
    </dgm:pt>
    <dgm:pt modelId="{381EFE69-1B04-4E5D-BCE0-4DB7454FCB9A}" type="pres">
      <dgm:prSet presAssocID="{E033F00A-716A-41C1-A593-7A8BFD514017}" presName="rootComposite" presStyleCnt="0"/>
      <dgm:spPr/>
    </dgm:pt>
    <dgm:pt modelId="{E731502D-FDA4-4D03-9898-B94C246FB7FA}" type="pres">
      <dgm:prSet presAssocID="{E033F00A-716A-41C1-A593-7A8BFD514017}" presName="rootText" presStyleLbl="node4" presStyleIdx="1" presStyleCnt="5">
        <dgm:presLayoutVars>
          <dgm:chPref val="3"/>
        </dgm:presLayoutVars>
      </dgm:prSet>
      <dgm:spPr/>
      <dgm:t>
        <a:bodyPr/>
        <a:lstStyle/>
        <a:p>
          <a:endParaRPr lang="es-ES"/>
        </a:p>
      </dgm:t>
    </dgm:pt>
    <dgm:pt modelId="{FAC03FFC-E3FA-475B-9621-CEB3E72DE78C}" type="pres">
      <dgm:prSet presAssocID="{E033F00A-716A-41C1-A593-7A8BFD514017}" presName="rootConnector" presStyleLbl="node4" presStyleIdx="1" presStyleCnt="5"/>
      <dgm:spPr/>
      <dgm:t>
        <a:bodyPr/>
        <a:lstStyle/>
        <a:p>
          <a:endParaRPr lang="es-ES"/>
        </a:p>
      </dgm:t>
    </dgm:pt>
    <dgm:pt modelId="{59FF5B6E-0248-4EEB-89C7-A43E5B149E47}" type="pres">
      <dgm:prSet presAssocID="{E033F00A-716A-41C1-A593-7A8BFD514017}" presName="hierChild4" presStyleCnt="0"/>
      <dgm:spPr/>
    </dgm:pt>
    <dgm:pt modelId="{1EE4D816-4AC0-4EC6-830D-0EF17DEA8993}" type="pres">
      <dgm:prSet presAssocID="{449F3DF9-7D53-43FC-A9CC-63539C11F5DB}" presName="Name37" presStyleLbl="parChTrans1D4" presStyleIdx="2" presStyleCnt="5"/>
      <dgm:spPr/>
      <dgm:t>
        <a:bodyPr/>
        <a:lstStyle/>
        <a:p>
          <a:endParaRPr lang="es-ES"/>
        </a:p>
      </dgm:t>
    </dgm:pt>
    <dgm:pt modelId="{250F8A3E-2143-47A4-A1FD-2AAA596C0846}" type="pres">
      <dgm:prSet presAssocID="{C6DCDEC1-DAC2-4C62-9C1F-2A0BB9F7C8E2}" presName="hierRoot2" presStyleCnt="0">
        <dgm:presLayoutVars>
          <dgm:hierBranch val="init"/>
        </dgm:presLayoutVars>
      </dgm:prSet>
      <dgm:spPr/>
    </dgm:pt>
    <dgm:pt modelId="{FEDCB186-9411-4216-9CBD-701AFBE136E1}" type="pres">
      <dgm:prSet presAssocID="{C6DCDEC1-DAC2-4C62-9C1F-2A0BB9F7C8E2}" presName="rootComposite" presStyleCnt="0"/>
      <dgm:spPr/>
    </dgm:pt>
    <dgm:pt modelId="{96283790-0CA5-49E3-842F-3C23C71F7202}" type="pres">
      <dgm:prSet presAssocID="{C6DCDEC1-DAC2-4C62-9C1F-2A0BB9F7C8E2}" presName="rootText" presStyleLbl="node4" presStyleIdx="2" presStyleCnt="5">
        <dgm:presLayoutVars>
          <dgm:chPref val="3"/>
        </dgm:presLayoutVars>
      </dgm:prSet>
      <dgm:spPr/>
      <dgm:t>
        <a:bodyPr/>
        <a:lstStyle/>
        <a:p>
          <a:endParaRPr lang="es-ES"/>
        </a:p>
      </dgm:t>
    </dgm:pt>
    <dgm:pt modelId="{991BFF6B-1F1B-4822-847B-78CB47D69C88}" type="pres">
      <dgm:prSet presAssocID="{C6DCDEC1-DAC2-4C62-9C1F-2A0BB9F7C8E2}" presName="rootConnector" presStyleLbl="node4" presStyleIdx="2" presStyleCnt="5"/>
      <dgm:spPr/>
      <dgm:t>
        <a:bodyPr/>
        <a:lstStyle/>
        <a:p>
          <a:endParaRPr lang="es-ES"/>
        </a:p>
      </dgm:t>
    </dgm:pt>
    <dgm:pt modelId="{CA65D913-B60D-4118-9E5E-2391DBE7FA27}" type="pres">
      <dgm:prSet presAssocID="{C6DCDEC1-DAC2-4C62-9C1F-2A0BB9F7C8E2}" presName="hierChild4" presStyleCnt="0"/>
      <dgm:spPr/>
    </dgm:pt>
    <dgm:pt modelId="{081CB25A-BEB2-4CCB-8408-0033DED3B51D}" type="pres">
      <dgm:prSet presAssocID="{C6DCDEC1-DAC2-4C62-9C1F-2A0BB9F7C8E2}" presName="hierChild5" presStyleCnt="0"/>
      <dgm:spPr/>
    </dgm:pt>
    <dgm:pt modelId="{A35BC012-ABA8-4AF4-B98C-F5BD654DD1FF}" type="pres">
      <dgm:prSet presAssocID="{E033F00A-716A-41C1-A593-7A8BFD514017}" presName="hierChild5" presStyleCnt="0"/>
      <dgm:spPr/>
    </dgm:pt>
    <dgm:pt modelId="{A83023B3-B692-4081-BD01-5DE13010B035}" type="pres">
      <dgm:prSet presAssocID="{4B1337C6-75A1-40CB-8051-8DC5DA216B02}" presName="hierChild5" presStyleCnt="0"/>
      <dgm:spPr/>
    </dgm:pt>
    <dgm:pt modelId="{EEEE96E7-7DB1-41C4-9446-2D8152F4EB38}" type="pres">
      <dgm:prSet presAssocID="{188FFC5B-3CD4-4BCC-B55C-1CD409F205FA}" presName="hierChild5" presStyleCnt="0"/>
      <dgm:spPr/>
    </dgm:pt>
    <dgm:pt modelId="{EF2FFA3E-7E4C-46CD-B5EA-E6628599966E}" type="pres">
      <dgm:prSet presAssocID="{1895ABDA-0A0B-4549-AC95-3865CD9BD1E4}" presName="Name37" presStyleLbl="parChTrans1D2" presStyleIdx="1" presStyleCnt="3"/>
      <dgm:spPr/>
      <dgm:t>
        <a:bodyPr/>
        <a:lstStyle/>
        <a:p>
          <a:endParaRPr lang="es-ES"/>
        </a:p>
      </dgm:t>
    </dgm:pt>
    <dgm:pt modelId="{F912B034-6F08-417F-AAB6-3894398BEE1D}" type="pres">
      <dgm:prSet presAssocID="{DCA79B77-2668-4C4B-9D99-0E897604A1DB}" presName="hierRoot2" presStyleCnt="0">
        <dgm:presLayoutVars>
          <dgm:hierBranch val="init"/>
        </dgm:presLayoutVars>
      </dgm:prSet>
      <dgm:spPr/>
    </dgm:pt>
    <dgm:pt modelId="{203F00AD-6A20-4EBD-B3F2-31A5FC1B3E24}" type="pres">
      <dgm:prSet presAssocID="{DCA79B77-2668-4C4B-9D99-0E897604A1DB}" presName="rootComposite" presStyleCnt="0"/>
      <dgm:spPr/>
    </dgm:pt>
    <dgm:pt modelId="{6EE74D75-8652-48BD-8538-500EEFBDBFC0}" type="pres">
      <dgm:prSet presAssocID="{DCA79B77-2668-4C4B-9D99-0E897604A1DB}" presName="rootText" presStyleLbl="node2" presStyleIdx="1" presStyleCnt="3">
        <dgm:presLayoutVars>
          <dgm:chPref val="3"/>
        </dgm:presLayoutVars>
      </dgm:prSet>
      <dgm:spPr/>
      <dgm:t>
        <a:bodyPr/>
        <a:lstStyle/>
        <a:p>
          <a:endParaRPr lang="es-ES"/>
        </a:p>
      </dgm:t>
    </dgm:pt>
    <dgm:pt modelId="{330762E8-9A5D-4A95-AB03-CCA8AA629940}" type="pres">
      <dgm:prSet presAssocID="{DCA79B77-2668-4C4B-9D99-0E897604A1DB}" presName="rootConnector" presStyleLbl="node2" presStyleIdx="1" presStyleCnt="3"/>
      <dgm:spPr/>
      <dgm:t>
        <a:bodyPr/>
        <a:lstStyle/>
        <a:p>
          <a:endParaRPr lang="es-ES"/>
        </a:p>
      </dgm:t>
    </dgm:pt>
    <dgm:pt modelId="{660CC9C1-6E2B-4580-B161-A060D91D3A14}" type="pres">
      <dgm:prSet presAssocID="{DCA79B77-2668-4C4B-9D99-0E897604A1DB}" presName="hierChild4" presStyleCnt="0"/>
      <dgm:spPr/>
    </dgm:pt>
    <dgm:pt modelId="{C3853DC8-3992-46EF-B4E7-C6482972BE25}" type="pres">
      <dgm:prSet presAssocID="{7B302435-8CBD-47EB-ACD8-4B7A821549AC}" presName="Name37" presStyleLbl="parChTrans1D3" presStyleIdx="2" presStyleCnt="5"/>
      <dgm:spPr/>
      <dgm:t>
        <a:bodyPr/>
        <a:lstStyle/>
        <a:p>
          <a:endParaRPr lang="es-ES"/>
        </a:p>
      </dgm:t>
    </dgm:pt>
    <dgm:pt modelId="{9C117F95-12B5-43FF-9797-42957754D325}" type="pres">
      <dgm:prSet presAssocID="{16201F58-01FA-4D37-AC33-6D2DBA0BB638}" presName="hierRoot2" presStyleCnt="0">
        <dgm:presLayoutVars>
          <dgm:hierBranch val="init"/>
        </dgm:presLayoutVars>
      </dgm:prSet>
      <dgm:spPr/>
    </dgm:pt>
    <dgm:pt modelId="{038FE9C6-DB59-48A3-9375-4029BC18F7F2}" type="pres">
      <dgm:prSet presAssocID="{16201F58-01FA-4D37-AC33-6D2DBA0BB638}" presName="rootComposite" presStyleCnt="0"/>
      <dgm:spPr/>
    </dgm:pt>
    <dgm:pt modelId="{EC91019A-7B8B-466D-A710-BAA4BD9884D9}" type="pres">
      <dgm:prSet presAssocID="{16201F58-01FA-4D37-AC33-6D2DBA0BB638}" presName="rootText" presStyleLbl="node3" presStyleIdx="2" presStyleCnt="5">
        <dgm:presLayoutVars>
          <dgm:chPref val="3"/>
        </dgm:presLayoutVars>
      </dgm:prSet>
      <dgm:spPr/>
      <dgm:t>
        <a:bodyPr/>
        <a:lstStyle/>
        <a:p>
          <a:endParaRPr lang="es-ES"/>
        </a:p>
      </dgm:t>
    </dgm:pt>
    <dgm:pt modelId="{5641BE17-33EB-47CE-BFA9-A6CFF45EF4D0}" type="pres">
      <dgm:prSet presAssocID="{16201F58-01FA-4D37-AC33-6D2DBA0BB638}" presName="rootConnector" presStyleLbl="node3" presStyleIdx="2" presStyleCnt="5"/>
      <dgm:spPr/>
      <dgm:t>
        <a:bodyPr/>
        <a:lstStyle/>
        <a:p>
          <a:endParaRPr lang="es-ES"/>
        </a:p>
      </dgm:t>
    </dgm:pt>
    <dgm:pt modelId="{EF225B7A-68EE-49DF-9233-84389052C846}" type="pres">
      <dgm:prSet presAssocID="{16201F58-01FA-4D37-AC33-6D2DBA0BB638}" presName="hierChild4" presStyleCnt="0"/>
      <dgm:spPr/>
    </dgm:pt>
    <dgm:pt modelId="{1F4AB942-A473-4C97-A1D2-BD9F0E2A4D23}" type="pres">
      <dgm:prSet presAssocID="{DE810C35-DAE6-4C1D-B366-DBA1657D3798}" presName="Name37" presStyleLbl="parChTrans1D4" presStyleIdx="3" presStyleCnt="5"/>
      <dgm:spPr/>
      <dgm:t>
        <a:bodyPr/>
        <a:lstStyle/>
        <a:p>
          <a:endParaRPr lang="es-ES"/>
        </a:p>
      </dgm:t>
    </dgm:pt>
    <dgm:pt modelId="{7ADD0517-E468-4C31-AB69-8385C6D713CD}" type="pres">
      <dgm:prSet presAssocID="{D7A77F82-D754-4020-B47B-87ED39476BC3}" presName="hierRoot2" presStyleCnt="0">
        <dgm:presLayoutVars>
          <dgm:hierBranch val="init"/>
        </dgm:presLayoutVars>
      </dgm:prSet>
      <dgm:spPr/>
    </dgm:pt>
    <dgm:pt modelId="{0C58BFB4-0C47-4FB1-B389-520F39EF6138}" type="pres">
      <dgm:prSet presAssocID="{D7A77F82-D754-4020-B47B-87ED39476BC3}" presName="rootComposite" presStyleCnt="0"/>
      <dgm:spPr/>
    </dgm:pt>
    <dgm:pt modelId="{4CDCECC0-C054-4BBE-AF1E-F212E06D1772}" type="pres">
      <dgm:prSet presAssocID="{D7A77F82-D754-4020-B47B-87ED39476BC3}" presName="rootText" presStyleLbl="node4" presStyleIdx="3" presStyleCnt="5">
        <dgm:presLayoutVars>
          <dgm:chPref val="3"/>
        </dgm:presLayoutVars>
      </dgm:prSet>
      <dgm:spPr/>
      <dgm:t>
        <a:bodyPr/>
        <a:lstStyle/>
        <a:p>
          <a:endParaRPr lang="es-ES"/>
        </a:p>
      </dgm:t>
    </dgm:pt>
    <dgm:pt modelId="{45D24F05-FF98-4508-BDFC-CFB88B48B6C6}" type="pres">
      <dgm:prSet presAssocID="{D7A77F82-D754-4020-B47B-87ED39476BC3}" presName="rootConnector" presStyleLbl="node4" presStyleIdx="3" presStyleCnt="5"/>
      <dgm:spPr/>
      <dgm:t>
        <a:bodyPr/>
        <a:lstStyle/>
        <a:p>
          <a:endParaRPr lang="es-ES"/>
        </a:p>
      </dgm:t>
    </dgm:pt>
    <dgm:pt modelId="{9E156518-18A8-4F55-BE4C-B094D1433B66}" type="pres">
      <dgm:prSet presAssocID="{D7A77F82-D754-4020-B47B-87ED39476BC3}" presName="hierChild4" presStyleCnt="0"/>
      <dgm:spPr/>
    </dgm:pt>
    <dgm:pt modelId="{99EDCBD7-05B0-48BD-BD61-F01811D820B3}" type="pres">
      <dgm:prSet presAssocID="{D7A77F82-D754-4020-B47B-87ED39476BC3}" presName="hierChild5" presStyleCnt="0"/>
      <dgm:spPr/>
    </dgm:pt>
    <dgm:pt modelId="{4DE5CCA0-76F8-418C-AB54-CB58007B8FF9}" type="pres">
      <dgm:prSet presAssocID="{16201F58-01FA-4D37-AC33-6D2DBA0BB638}" presName="hierChild5" presStyleCnt="0"/>
      <dgm:spPr/>
    </dgm:pt>
    <dgm:pt modelId="{548CAA20-4421-45F6-B253-FBEF6CB7B281}" type="pres">
      <dgm:prSet presAssocID="{DCA79B77-2668-4C4B-9D99-0E897604A1DB}" presName="hierChild5" presStyleCnt="0"/>
      <dgm:spPr/>
    </dgm:pt>
    <dgm:pt modelId="{8BF4DFDC-8DFE-4308-859D-257832A235DB}" type="pres">
      <dgm:prSet presAssocID="{7251166B-A6E1-48CF-9558-C9E0CA0EA42D}" presName="Name37" presStyleLbl="parChTrans1D2" presStyleIdx="2" presStyleCnt="3"/>
      <dgm:spPr/>
      <dgm:t>
        <a:bodyPr/>
        <a:lstStyle/>
        <a:p>
          <a:endParaRPr lang="es-ES"/>
        </a:p>
      </dgm:t>
    </dgm:pt>
    <dgm:pt modelId="{633E13C8-4FA7-4BD2-B5C9-4FD3ECCA605D}" type="pres">
      <dgm:prSet presAssocID="{7C257567-A252-46A0-8618-E2AF2599C9D2}" presName="hierRoot2" presStyleCnt="0">
        <dgm:presLayoutVars>
          <dgm:hierBranch val="init"/>
        </dgm:presLayoutVars>
      </dgm:prSet>
      <dgm:spPr/>
    </dgm:pt>
    <dgm:pt modelId="{5141C120-1D5A-49FA-B81A-167E12AFF2B2}" type="pres">
      <dgm:prSet presAssocID="{7C257567-A252-46A0-8618-E2AF2599C9D2}" presName="rootComposite" presStyleCnt="0"/>
      <dgm:spPr/>
    </dgm:pt>
    <dgm:pt modelId="{4C3B5DC3-0629-4430-9849-BDC86774E381}" type="pres">
      <dgm:prSet presAssocID="{7C257567-A252-46A0-8618-E2AF2599C9D2}" presName="rootText" presStyleLbl="node2" presStyleIdx="2" presStyleCnt="3">
        <dgm:presLayoutVars>
          <dgm:chPref val="3"/>
        </dgm:presLayoutVars>
      </dgm:prSet>
      <dgm:spPr/>
      <dgm:t>
        <a:bodyPr/>
        <a:lstStyle/>
        <a:p>
          <a:endParaRPr lang="es-ES"/>
        </a:p>
      </dgm:t>
    </dgm:pt>
    <dgm:pt modelId="{4C022A6E-679A-43F2-9C14-C71C2976AA27}" type="pres">
      <dgm:prSet presAssocID="{7C257567-A252-46A0-8618-E2AF2599C9D2}" presName="rootConnector" presStyleLbl="node2" presStyleIdx="2" presStyleCnt="3"/>
      <dgm:spPr/>
      <dgm:t>
        <a:bodyPr/>
        <a:lstStyle/>
        <a:p>
          <a:endParaRPr lang="es-ES"/>
        </a:p>
      </dgm:t>
    </dgm:pt>
    <dgm:pt modelId="{26490031-F97F-4882-95EA-F02A8ABBED3B}" type="pres">
      <dgm:prSet presAssocID="{7C257567-A252-46A0-8618-E2AF2599C9D2}" presName="hierChild4" presStyleCnt="0"/>
      <dgm:spPr/>
    </dgm:pt>
    <dgm:pt modelId="{98FA56A5-A9F3-4690-AA0A-367BE4A5688A}" type="pres">
      <dgm:prSet presAssocID="{2B67D8F0-F100-4939-A9EC-E0BB86897FBF}" presName="Name37" presStyleLbl="parChTrans1D3" presStyleIdx="3" presStyleCnt="5"/>
      <dgm:spPr/>
      <dgm:t>
        <a:bodyPr/>
        <a:lstStyle/>
        <a:p>
          <a:endParaRPr lang="es-ES"/>
        </a:p>
      </dgm:t>
    </dgm:pt>
    <dgm:pt modelId="{FB16C363-A53B-447E-AA52-B02B6E3E4DB0}" type="pres">
      <dgm:prSet presAssocID="{94979296-E0E6-4E67-A631-93898DF7C4D9}" presName="hierRoot2" presStyleCnt="0">
        <dgm:presLayoutVars>
          <dgm:hierBranch val="init"/>
        </dgm:presLayoutVars>
      </dgm:prSet>
      <dgm:spPr/>
    </dgm:pt>
    <dgm:pt modelId="{4F96F74E-501C-45E4-8689-9A18A825E83D}" type="pres">
      <dgm:prSet presAssocID="{94979296-E0E6-4E67-A631-93898DF7C4D9}" presName="rootComposite" presStyleCnt="0"/>
      <dgm:spPr/>
    </dgm:pt>
    <dgm:pt modelId="{D9BBAEBA-8405-4F16-BA60-ACBECB614586}" type="pres">
      <dgm:prSet presAssocID="{94979296-E0E6-4E67-A631-93898DF7C4D9}" presName="rootText" presStyleLbl="node3" presStyleIdx="3" presStyleCnt="5">
        <dgm:presLayoutVars>
          <dgm:chPref val="3"/>
        </dgm:presLayoutVars>
      </dgm:prSet>
      <dgm:spPr/>
      <dgm:t>
        <a:bodyPr/>
        <a:lstStyle/>
        <a:p>
          <a:endParaRPr lang="es-ES"/>
        </a:p>
      </dgm:t>
    </dgm:pt>
    <dgm:pt modelId="{B7EE7A8B-BD6A-409F-B362-BAEABCCDABD1}" type="pres">
      <dgm:prSet presAssocID="{94979296-E0E6-4E67-A631-93898DF7C4D9}" presName="rootConnector" presStyleLbl="node3" presStyleIdx="3" presStyleCnt="5"/>
      <dgm:spPr/>
      <dgm:t>
        <a:bodyPr/>
        <a:lstStyle/>
        <a:p>
          <a:endParaRPr lang="es-ES"/>
        </a:p>
      </dgm:t>
    </dgm:pt>
    <dgm:pt modelId="{CE748842-7A1C-4DFD-A9C4-0ECE65A593EC}" type="pres">
      <dgm:prSet presAssocID="{94979296-E0E6-4E67-A631-93898DF7C4D9}" presName="hierChild4" presStyleCnt="0"/>
      <dgm:spPr/>
    </dgm:pt>
    <dgm:pt modelId="{D19C832B-A6FA-4326-8958-B4A3512187AC}" type="pres">
      <dgm:prSet presAssocID="{94979296-E0E6-4E67-A631-93898DF7C4D9}" presName="hierChild5" presStyleCnt="0"/>
      <dgm:spPr/>
    </dgm:pt>
    <dgm:pt modelId="{6272EF52-7252-4400-863D-13302EB1ED37}" type="pres">
      <dgm:prSet presAssocID="{B91BD9BB-6135-41CB-A49A-4799AA276EEB}" presName="Name37" presStyleLbl="parChTrans1D3" presStyleIdx="4" presStyleCnt="5"/>
      <dgm:spPr/>
      <dgm:t>
        <a:bodyPr/>
        <a:lstStyle/>
        <a:p>
          <a:endParaRPr lang="es-ES"/>
        </a:p>
      </dgm:t>
    </dgm:pt>
    <dgm:pt modelId="{49D16DB5-3F39-4627-9D8E-C288FEA762A7}" type="pres">
      <dgm:prSet presAssocID="{5AC592DB-272F-45F4-A0B1-74ACD0075C8F}" presName="hierRoot2" presStyleCnt="0">
        <dgm:presLayoutVars>
          <dgm:hierBranch val="init"/>
        </dgm:presLayoutVars>
      </dgm:prSet>
      <dgm:spPr/>
    </dgm:pt>
    <dgm:pt modelId="{EC49F703-C74A-4291-A2B9-950892E295DF}" type="pres">
      <dgm:prSet presAssocID="{5AC592DB-272F-45F4-A0B1-74ACD0075C8F}" presName="rootComposite" presStyleCnt="0"/>
      <dgm:spPr/>
    </dgm:pt>
    <dgm:pt modelId="{C836DB37-584E-433D-81DC-6F4595656072}" type="pres">
      <dgm:prSet presAssocID="{5AC592DB-272F-45F4-A0B1-74ACD0075C8F}" presName="rootText" presStyleLbl="node3" presStyleIdx="4" presStyleCnt="5">
        <dgm:presLayoutVars>
          <dgm:chPref val="3"/>
        </dgm:presLayoutVars>
      </dgm:prSet>
      <dgm:spPr/>
      <dgm:t>
        <a:bodyPr/>
        <a:lstStyle/>
        <a:p>
          <a:endParaRPr lang="es-ES"/>
        </a:p>
      </dgm:t>
    </dgm:pt>
    <dgm:pt modelId="{6C7ACBBC-3E34-44FF-BF24-8782D3DC574F}" type="pres">
      <dgm:prSet presAssocID="{5AC592DB-272F-45F4-A0B1-74ACD0075C8F}" presName="rootConnector" presStyleLbl="node3" presStyleIdx="4" presStyleCnt="5"/>
      <dgm:spPr/>
      <dgm:t>
        <a:bodyPr/>
        <a:lstStyle/>
        <a:p>
          <a:endParaRPr lang="es-ES"/>
        </a:p>
      </dgm:t>
    </dgm:pt>
    <dgm:pt modelId="{913034EB-79FA-4B3E-96C4-D3700166CCC8}" type="pres">
      <dgm:prSet presAssocID="{5AC592DB-272F-45F4-A0B1-74ACD0075C8F}" presName="hierChild4" presStyleCnt="0"/>
      <dgm:spPr/>
    </dgm:pt>
    <dgm:pt modelId="{95758ECB-49A2-4C4A-BC3C-E2FD9568A044}" type="pres">
      <dgm:prSet presAssocID="{0982B592-B571-415C-BCC5-09828CEFDBCD}" presName="Name37" presStyleLbl="parChTrans1D4" presStyleIdx="4" presStyleCnt="5"/>
      <dgm:spPr/>
      <dgm:t>
        <a:bodyPr/>
        <a:lstStyle/>
        <a:p>
          <a:endParaRPr lang="es-ES"/>
        </a:p>
      </dgm:t>
    </dgm:pt>
    <dgm:pt modelId="{D540943E-72B9-48FC-A342-80A1BBCFF244}" type="pres">
      <dgm:prSet presAssocID="{CA0069BE-8939-46D3-93BF-E4CEBED53602}" presName="hierRoot2" presStyleCnt="0">
        <dgm:presLayoutVars>
          <dgm:hierBranch val="init"/>
        </dgm:presLayoutVars>
      </dgm:prSet>
      <dgm:spPr/>
    </dgm:pt>
    <dgm:pt modelId="{806D2384-E881-424D-B9FF-62CAA634709F}" type="pres">
      <dgm:prSet presAssocID="{CA0069BE-8939-46D3-93BF-E4CEBED53602}" presName="rootComposite" presStyleCnt="0"/>
      <dgm:spPr/>
    </dgm:pt>
    <dgm:pt modelId="{888CAA27-C896-4341-913D-D7212278C5A6}" type="pres">
      <dgm:prSet presAssocID="{CA0069BE-8939-46D3-93BF-E4CEBED53602}" presName="rootText" presStyleLbl="node4" presStyleIdx="4" presStyleCnt="5">
        <dgm:presLayoutVars>
          <dgm:chPref val="3"/>
        </dgm:presLayoutVars>
      </dgm:prSet>
      <dgm:spPr/>
      <dgm:t>
        <a:bodyPr/>
        <a:lstStyle/>
        <a:p>
          <a:endParaRPr lang="es-ES"/>
        </a:p>
      </dgm:t>
    </dgm:pt>
    <dgm:pt modelId="{B44BDD77-E47D-4B04-8D58-48DEF3291D35}" type="pres">
      <dgm:prSet presAssocID="{CA0069BE-8939-46D3-93BF-E4CEBED53602}" presName="rootConnector" presStyleLbl="node4" presStyleIdx="4" presStyleCnt="5"/>
      <dgm:spPr/>
      <dgm:t>
        <a:bodyPr/>
        <a:lstStyle/>
        <a:p>
          <a:endParaRPr lang="es-ES"/>
        </a:p>
      </dgm:t>
    </dgm:pt>
    <dgm:pt modelId="{1B094C69-36D6-414F-A9F3-284B5DCFDC2C}" type="pres">
      <dgm:prSet presAssocID="{CA0069BE-8939-46D3-93BF-E4CEBED53602}" presName="hierChild4" presStyleCnt="0"/>
      <dgm:spPr/>
    </dgm:pt>
    <dgm:pt modelId="{B35E24DC-9FDD-4CCE-B77A-EA22526E72AA}" type="pres">
      <dgm:prSet presAssocID="{CA0069BE-8939-46D3-93BF-E4CEBED53602}" presName="hierChild5" presStyleCnt="0"/>
      <dgm:spPr/>
    </dgm:pt>
    <dgm:pt modelId="{64488633-8FE2-4C01-A273-4B93E927FE60}" type="pres">
      <dgm:prSet presAssocID="{5AC592DB-272F-45F4-A0B1-74ACD0075C8F}" presName="hierChild5" presStyleCnt="0"/>
      <dgm:spPr/>
    </dgm:pt>
    <dgm:pt modelId="{E8AFDD74-F5C1-46FB-9AEB-82974F9BB8C9}" type="pres">
      <dgm:prSet presAssocID="{7C257567-A252-46A0-8618-E2AF2599C9D2}" presName="hierChild5" presStyleCnt="0"/>
      <dgm:spPr/>
    </dgm:pt>
    <dgm:pt modelId="{9D386C89-4632-4B73-8E1A-3232323A9B02}" type="pres">
      <dgm:prSet presAssocID="{96FA1E47-4D1C-48EA-96C4-35CF705F5B96}" presName="hierChild3" presStyleCnt="0"/>
      <dgm:spPr/>
    </dgm:pt>
  </dgm:ptLst>
  <dgm:cxnLst>
    <dgm:cxn modelId="{C227F43C-A77A-4E95-BF88-E8D41DBDF839}" type="presOf" srcId="{188FFC5B-3CD4-4BCC-B55C-1CD409F205FA}" destId="{33642504-936E-43BE-B48D-959A519E840D}" srcOrd="0" destOrd="0" presId="urn:microsoft.com/office/officeart/2005/8/layout/orgChart1"/>
    <dgm:cxn modelId="{A570E010-0415-4AB8-823C-55D4171340C2}" type="presOf" srcId="{96FA1E47-4D1C-48EA-96C4-35CF705F5B96}" destId="{3B5BBE0E-0427-4E85-B8B4-8245D70393C1}" srcOrd="1" destOrd="0" presId="urn:microsoft.com/office/officeart/2005/8/layout/orgChart1"/>
    <dgm:cxn modelId="{5F891E1B-2682-412E-8C4A-59C3368B698A}" type="presOf" srcId="{1895ABDA-0A0B-4549-AC95-3865CD9BD1E4}" destId="{EF2FFA3E-7E4C-46CD-B5EA-E6628599966E}" srcOrd="0" destOrd="0" presId="urn:microsoft.com/office/officeart/2005/8/layout/orgChart1"/>
    <dgm:cxn modelId="{44F6918A-752C-4A38-99C4-74306232C865}" type="presOf" srcId="{E033F00A-716A-41C1-A593-7A8BFD514017}" destId="{FAC03FFC-E3FA-475B-9621-CEB3E72DE78C}" srcOrd="1" destOrd="0" presId="urn:microsoft.com/office/officeart/2005/8/layout/orgChart1"/>
    <dgm:cxn modelId="{4353E39C-C704-4F0A-91C8-FCEF5C47B345}" type="presOf" srcId="{E033F00A-716A-41C1-A593-7A8BFD514017}" destId="{E731502D-FDA4-4D03-9898-B94C246FB7FA}" srcOrd="0" destOrd="0" presId="urn:microsoft.com/office/officeart/2005/8/layout/orgChart1"/>
    <dgm:cxn modelId="{94A2D500-BB32-48D6-AC03-30B4AD3419C3}" type="presOf" srcId="{C6DCDEC1-DAC2-4C62-9C1F-2A0BB9F7C8E2}" destId="{991BFF6B-1F1B-4822-847B-78CB47D69C88}" srcOrd="1" destOrd="0" presId="urn:microsoft.com/office/officeart/2005/8/layout/orgChart1"/>
    <dgm:cxn modelId="{6D0CC1D9-B9CC-457F-94CA-3C3578A72057}" type="presOf" srcId="{DCA79B77-2668-4C4B-9D99-0E897604A1DB}" destId="{330762E8-9A5D-4A95-AB03-CCA8AA629940}" srcOrd="1" destOrd="0" presId="urn:microsoft.com/office/officeart/2005/8/layout/orgChart1"/>
    <dgm:cxn modelId="{64A56D2F-4150-425C-8684-9583884FFFF1}" type="presOf" srcId="{7251166B-A6E1-48CF-9558-C9E0CA0EA42D}" destId="{8BF4DFDC-8DFE-4308-859D-257832A235DB}" srcOrd="0" destOrd="0" presId="urn:microsoft.com/office/officeart/2005/8/layout/orgChart1"/>
    <dgm:cxn modelId="{8C8E35EA-B61A-4315-88F0-CD790C292FA3}" srcId="{88AB1D4D-D3C0-4BB5-8725-4C6754F63825}" destId="{93A7FD67-A0C2-4B0C-8AB8-35270344EC2B}" srcOrd="0" destOrd="0" parTransId="{C165E18F-91AC-448D-B07B-1910936F9606}" sibTransId="{FC774C84-7267-4525-B47A-BAF518435390}"/>
    <dgm:cxn modelId="{90CE0199-D369-4547-88F9-200D99493FE1}" type="presOf" srcId="{94979296-E0E6-4E67-A631-93898DF7C4D9}" destId="{D9BBAEBA-8405-4F16-BA60-ACBECB614586}" srcOrd="0" destOrd="0" presId="urn:microsoft.com/office/officeart/2005/8/layout/orgChart1"/>
    <dgm:cxn modelId="{065ADBCC-09F9-42DD-818F-62F3FCC5E335}" srcId="{DCA79B77-2668-4C4B-9D99-0E897604A1DB}" destId="{16201F58-01FA-4D37-AC33-6D2DBA0BB638}" srcOrd="0" destOrd="0" parTransId="{7B302435-8CBD-47EB-ACD8-4B7A821549AC}" sibTransId="{0D286B0D-BF45-4A59-9058-553AA3EC3BFD}"/>
    <dgm:cxn modelId="{9C23D7A9-B6E1-4745-B06F-393EB810A414}" type="presOf" srcId="{480F220F-10AA-44ED-B9BB-5286E8C2B536}" destId="{6BE0E32E-3342-4CD6-A42F-1684537D4DF0}" srcOrd="0" destOrd="0" presId="urn:microsoft.com/office/officeart/2005/8/layout/orgChart1"/>
    <dgm:cxn modelId="{9CD7223F-59CA-47DF-81E7-1B13C115AB25}" type="presOf" srcId="{93A7FD67-A0C2-4B0C-8AB8-35270344EC2B}" destId="{5BE63B7D-1A99-4B7B-832C-3CBCAB0BEF6C}" srcOrd="1" destOrd="0" presId="urn:microsoft.com/office/officeart/2005/8/layout/orgChart1"/>
    <dgm:cxn modelId="{0FCEEAB6-C86A-4A80-85EB-7FB524DF841D}" srcId="{7C257567-A252-46A0-8618-E2AF2599C9D2}" destId="{5AC592DB-272F-45F4-A0B1-74ACD0075C8F}" srcOrd="1" destOrd="0" parTransId="{B91BD9BB-6135-41CB-A49A-4799AA276EEB}" sibTransId="{548B61A0-05FD-4D37-A2B6-577F608B39BA}"/>
    <dgm:cxn modelId="{6EBFEA9B-B185-4D05-88D4-DD78AB12A42F}" type="presOf" srcId="{6371DF4F-2FA9-431B-B074-5EA00BDD5A11}" destId="{EDF3BDFA-5DDF-487D-A777-69F885D0FB23}" srcOrd="0" destOrd="0" presId="urn:microsoft.com/office/officeart/2005/8/layout/orgChart1"/>
    <dgm:cxn modelId="{3B2EC899-F47F-4328-B7B9-83BE67D6EB93}" type="presOf" srcId="{88AB1D4D-D3C0-4BB5-8725-4C6754F63825}" destId="{7A5C7028-E540-412B-9A06-B76C3F37BA1D}" srcOrd="0" destOrd="0" presId="urn:microsoft.com/office/officeart/2005/8/layout/orgChart1"/>
    <dgm:cxn modelId="{DE0D037D-C877-43A0-BDF4-889A0C3AD9D2}" srcId="{188FFC5B-3CD4-4BCC-B55C-1CD409F205FA}" destId="{88AB1D4D-D3C0-4BB5-8725-4C6754F63825}" srcOrd="0" destOrd="0" parTransId="{B1AB0747-B7AD-4719-A9BD-0782A9B68A65}" sibTransId="{4D39C59F-6926-407B-AD60-4A04FBB09ADC}"/>
    <dgm:cxn modelId="{6FBE4E57-F0CD-42E0-BD3B-AB0132D431FA}" type="presOf" srcId="{D7A77F82-D754-4020-B47B-87ED39476BC3}" destId="{45D24F05-FF98-4508-BDFC-CFB88B48B6C6}" srcOrd="1" destOrd="0" presId="urn:microsoft.com/office/officeart/2005/8/layout/orgChart1"/>
    <dgm:cxn modelId="{3C484A10-3972-47CE-B8B1-E632752440C6}" type="presOf" srcId="{DE810C35-DAE6-4C1D-B366-DBA1657D3798}" destId="{1F4AB942-A473-4C97-A1D2-BD9F0E2A4D23}" srcOrd="0" destOrd="0" presId="urn:microsoft.com/office/officeart/2005/8/layout/orgChart1"/>
    <dgm:cxn modelId="{52DFEAD6-EF11-4293-AB85-6A8EDB5FF79C}" type="presOf" srcId="{93A7FD67-A0C2-4B0C-8AB8-35270344EC2B}" destId="{62D980A5-7465-4D4F-8E62-DDBDC8AE1729}" srcOrd="0" destOrd="0" presId="urn:microsoft.com/office/officeart/2005/8/layout/orgChart1"/>
    <dgm:cxn modelId="{1D82B38F-EFFA-47E3-97B4-14C5968329CA}" srcId="{96FA1E47-4D1C-48EA-96C4-35CF705F5B96}" destId="{7C257567-A252-46A0-8618-E2AF2599C9D2}" srcOrd="2" destOrd="0" parTransId="{7251166B-A6E1-48CF-9558-C9E0CA0EA42D}" sibTransId="{776AD8E9-F72F-4460-962E-6B0D7949A9EB}"/>
    <dgm:cxn modelId="{932E4CDF-840D-40D2-A708-C19954B84A8C}" type="presOf" srcId="{B1AB0747-B7AD-4719-A9BD-0782A9B68A65}" destId="{4C5140D2-A75D-411E-8687-83F32B806A26}" srcOrd="0" destOrd="0" presId="urn:microsoft.com/office/officeart/2005/8/layout/orgChart1"/>
    <dgm:cxn modelId="{156ED1F2-1974-484F-8A26-7AACE8E9B4C6}" type="presOf" srcId="{96FA1E47-4D1C-48EA-96C4-35CF705F5B96}" destId="{F173E39D-5121-48A0-B46C-926D7D28F0F6}" srcOrd="0" destOrd="0" presId="urn:microsoft.com/office/officeart/2005/8/layout/orgChart1"/>
    <dgm:cxn modelId="{55ED5916-663E-4253-A9CD-B4A5C8BE8FD4}" type="presOf" srcId="{CA0069BE-8939-46D3-93BF-E4CEBED53602}" destId="{B44BDD77-E47D-4B04-8D58-48DEF3291D35}" srcOrd="1" destOrd="0" presId="urn:microsoft.com/office/officeart/2005/8/layout/orgChart1"/>
    <dgm:cxn modelId="{A524339F-E0F1-45F1-B30A-1435935E35ED}" type="presOf" srcId="{7B302435-8CBD-47EB-ACD8-4B7A821549AC}" destId="{C3853DC8-3992-46EF-B4E7-C6482972BE25}" srcOrd="0" destOrd="0" presId="urn:microsoft.com/office/officeart/2005/8/layout/orgChart1"/>
    <dgm:cxn modelId="{E97DA8D6-0E90-4FE1-B9F4-CB8134CCF310}" type="presOf" srcId="{7C257567-A252-46A0-8618-E2AF2599C9D2}" destId="{4C3B5DC3-0629-4430-9849-BDC86774E381}" srcOrd="0" destOrd="0" presId="urn:microsoft.com/office/officeart/2005/8/layout/orgChart1"/>
    <dgm:cxn modelId="{BB9C9866-54D8-42D8-BAB9-E1E00D89B204}" srcId="{4B1337C6-75A1-40CB-8051-8DC5DA216B02}" destId="{E033F00A-716A-41C1-A593-7A8BFD514017}" srcOrd="0" destOrd="0" parTransId="{39140761-7C49-48BB-8F49-7F0D4FEEE27C}" sibTransId="{DE270A13-B4AB-4F88-8A24-561FF3E45749}"/>
    <dgm:cxn modelId="{80129DA7-CD5F-4972-BEB3-7EA0F25093B2}" type="presOf" srcId="{449F3DF9-7D53-43FC-A9CC-63539C11F5DB}" destId="{1EE4D816-4AC0-4EC6-830D-0EF17DEA8993}" srcOrd="0" destOrd="0" presId="urn:microsoft.com/office/officeart/2005/8/layout/orgChart1"/>
    <dgm:cxn modelId="{7C779BC4-4BEE-4838-9B78-411C57BA1031}" srcId="{E033F00A-716A-41C1-A593-7A8BFD514017}" destId="{C6DCDEC1-DAC2-4C62-9C1F-2A0BB9F7C8E2}" srcOrd="0" destOrd="0" parTransId="{449F3DF9-7D53-43FC-A9CC-63539C11F5DB}" sibTransId="{1C7A60FB-5D34-444F-AA56-89889DED644A}"/>
    <dgm:cxn modelId="{14B7B365-39B7-454C-933B-A2CBF9106D97}" type="presOf" srcId="{94979296-E0E6-4E67-A631-93898DF7C4D9}" destId="{B7EE7A8B-BD6A-409F-B362-BAEABCCDABD1}" srcOrd="1" destOrd="0" presId="urn:microsoft.com/office/officeart/2005/8/layout/orgChart1"/>
    <dgm:cxn modelId="{429EF493-AF60-44DA-BFF0-4491AF54ADB9}" type="presOf" srcId="{5AC592DB-272F-45F4-A0B1-74ACD0075C8F}" destId="{C836DB37-584E-433D-81DC-6F4595656072}" srcOrd="0" destOrd="0" presId="urn:microsoft.com/office/officeart/2005/8/layout/orgChart1"/>
    <dgm:cxn modelId="{AC86C4B2-54E6-4CD3-BDDE-0234D08E098F}" srcId="{5AC592DB-272F-45F4-A0B1-74ACD0075C8F}" destId="{CA0069BE-8939-46D3-93BF-E4CEBED53602}" srcOrd="0" destOrd="0" parTransId="{0982B592-B571-415C-BCC5-09828CEFDBCD}" sibTransId="{F503C610-2EB6-4C1C-AB12-0D33FDBB024F}"/>
    <dgm:cxn modelId="{59BEA369-7428-4D0A-AD51-2EFFB1E18E8B}" type="presOf" srcId="{39140761-7C49-48BB-8F49-7F0D4FEEE27C}" destId="{CD281FF4-2AF9-4284-B945-7C14468D211F}" srcOrd="0" destOrd="0" presId="urn:microsoft.com/office/officeart/2005/8/layout/orgChart1"/>
    <dgm:cxn modelId="{F691A876-53F8-4652-8637-6545A93FC76C}" type="presOf" srcId="{A8F827A3-B280-4CAD-8655-47DB6A3A0B81}" destId="{BA6B179C-809B-45D1-A972-ED3396120CD0}" srcOrd="0" destOrd="0" presId="urn:microsoft.com/office/officeart/2005/8/layout/orgChart1"/>
    <dgm:cxn modelId="{9E20B253-0173-4F82-B764-59B7631E453E}" type="presOf" srcId="{88AB1D4D-D3C0-4BB5-8725-4C6754F63825}" destId="{51736CFF-9F60-41F8-B6A5-93BD2F26267C}" srcOrd="1" destOrd="0" presId="urn:microsoft.com/office/officeart/2005/8/layout/orgChart1"/>
    <dgm:cxn modelId="{6EA5E2E5-8157-4FFC-AC4A-02D3CFF7BD75}" type="presOf" srcId="{16201F58-01FA-4D37-AC33-6D2DBA0BB638}" destId="{5641BE17-33EB-47CE-BFA9-A6CFF45EF4D0}" srcOrd="1" destOrd="0" presId="urn:microsoft.com/office/officeart/2005/8/layout/orgChart1"/>
    <dgm:cxn modelId="{49B4DDDE-9531-420D-801E-4A056FAE038D}" srcId="{96FA1E47-4D1C-48EA-96C4-35CF705F5B96}" destId="{DCA79B77-2668-4C4B-9D99-0E897604A1DB}" srcOrd="1" destOrd="0" parTransId="{1895ABDA-0A0B-4549-AC95-3865CD9BD1E4}" sibTransId="{0122AD5A-34A3-4917-B3FE-BF13F5E8B5D1}"/>
    <dgm:cxn modelId="{88CC6520-4392-412F-A2A0-4CFF37A3313A}" type="presOf" srcId="{C6DCDEC1-DAC2-4C62-9C1F-2A0BB9F7C8E2}" destId="{96283790-0CA5-49E3-842F-3C23C71F7202}" srcOrd="0" destOrd="0" presId="urn:microsoft.com/office/officeart/2005/8/layout/orgChart1"/>
    <dgm:cxn modelId="{2A516A8E-9E3F-4049-BC75-577D7A3E8672}" type="presOf" srcId="{2B67D8F0-F100-4939-A9EC-E0BB86897FBF}" destId="{98FA56A5-A9F3-4690-AA0A-367BE4A5688A}" srcOrd="0" destOrd="0" presId="urn:microsoft.com/office/officeart/2005/8/layout/orgChart1"/>
    <dgm:cxn modelId="{48D4526E-A3AF-4F36-9D99-ED49DD693A19}" type="presOf" srcId="{7C257567-A252-46A0-8618-E2AF2599C9D2}" destId="{4C022A6E-679A-43F2-9C14-C71C2976AA27}" srcOrd="1" destOrd="0" presId="urn:microsoft.com/office/officeart/2005/8/layout/orgChart1"/>
    <dgm:cxn modelId="{6F385086-C7BA-43EC-B848-192D1466301B}" srcId="{480F220F-10AA-44ED-B9BB-5286E8C2B536}" destId="{96FA1E47-4D1C-48EA-96C4-35CF705F5B96}" srcOrd="0" destOrd="0" parTransId="{1732CA00-A300-4EC3-B3B8-DFE47DA07C92}" sibTransId="{D7EC8FE5-E9AA-4093-9642-9007DC5724AC}"/>
    <dgm:cxn modelId="{FC1C05AB-4F5B-435F-8B5B-DEB4B43D50E0}" type="presOf" srcId="{DCA79B77-2668-4C4B-9D99-0E897604A1DB}" destId="{6EE74D75-8652-48BD-8538-500EEFBDBFC0}" srcOrd="0" destOrd="0" presId="urn:microsoft.com/office/officeart/2005/8/layout/orgChart1"/>
    <dgm:cxn modelId="{4D1B5693-C10E-4389-8F58-839717472746}" type="presOf" srcId="{C165E18F-91AC-448D-B07B-1910936F9606}" destId="{5327A33B-06DA-4FFD-BFF9-2E31257A8168}" srcOrd="0" destOrd="0" presId="urn:microsoft.com/office/officeart/2005/8/layout/orgChart1"/>
    <dgm:cxn modelId="{4F5083E9-8092-4B8E-8C5D-ACC8473F9B41}" srcId="{188FFC5B-3CD4-4BCC-B55C-1CD409F205FA}" destId="{4B1337C6-75A1-40CB-8051-8DC5DA216B02}" srcOrd="1" destOrd="0" parTransId="{A8F827A3-B280-4CAD-8655-47DB6A3A0B81}" sibTransId="{B1BE29C2-8995-4BBE-876C-EAC924C50084}"/>
    <dgm:cxn modelId="{60937CAC-DB79-4CDA-B4A8-43A29A6F11D9}" type="presOf" srcId="{D7A77F82-D754-4020-B47B-87ED39476BC3}" destId="{4CDCECC0-C054-4BBE-AF1E-F212E06D1772}" srcOrd="0" destOrd="0" presId="urn:microsoft.com/office/officeart/2005/8/layout/orgChart1"/>
    <dgm:cxn modelId="{213AAC49-683C-422D-A26F-DBB13102634D}" type="presOf" srcId="{4B1337C6-75A1-40CB-8051-8DC5DA216B02}" destId="{7871DD2C-96E5-495E-871D-508397C1DC1B}" srcOrd="1" destOrd="0" presId="urn:microsoft.com/office/officeart/2005/8/layout/orgChart1"/>
    <dgm:cxn modelId="{9E33CE97-82ED-4AEC-9CCE-2EEF0319771C}" srcId="{7C257567-A252-46A0-8618-E2AF2599C9D2}" destId="{94979296-E0E6-4E67-A631-93898DF7C4D9}" srcOrd="0" destOrd="0" parTransId="{2B67D8F0-F100-4939-A9EC-E0BB86897FBF}" sibTransId="{AA509FBF-CBE1-46FF-9FCA-A7E892F7AFE2}"/>
    <dgm:cxn modelId="{7ECA936B-D44A-41DC-B708-37A5B6FC2B21}" srcId="{96FA1E47-4D1C-48EA-96C4-35CF705F5B96}" destId="{188FFC5B-3CD4-4BCC-B55C-1CD409F205FA}" srcOrd="0" destOrd="0" parTransId="{6371DF4F-2FA9-431B-B074-5EA00BDD5A11}" sibTransId="{12C30B9B-CD77-4849-AB2B-136B90CC096C}"/>
    <dgm:cxn modelId="{C38BAC6A-0631-4E08-B75E-B6969873B058}" srcId="{16201F58-01FA-4D37-AC33-6D2DBA0BB638}" destId="{D7A77F82-D754-4020-B47B-87ED39476BC3}" srcOrd="0" destOrd="0" parTransId="{DE810C35-DAE6-4C1D-B366-DBA1657D3798}" sibTransId="{CF9AFA70-64B8-487E-885F-C9BF6362D924}"/>
    <dgm:cxn modelId="{770FE5F0-6857-435C-98ED-0CBC67048E38}" type="presOf" srcId="{16201F58-01FA-4D37-AC33-6D2DBA0BB638}" destId="{EC91019A-7B8B-466D-A710-BAA4BD9884D9}" srcOrd="0" destOrd="0" presId="urn:microsoft.com/office/officeart/2005/8/layout/orgChart1"/>
    <dgm:cxn modelId="{D1AE20F3-46BA-4DDC-9FBE-77757FC31F8F}" type="presOf" srcId="{0982B592-B571-415C-BCC5-09828CEFDBCD}" destId="{95758ECB-49A2-4C4A-BC3C-E2FD9568A044}" srcOrd="0" destOrd="0" presId="urn:microsoft.com/office/officeart/2005/8/layout/orgChart1"/>
    <dgm:cxn modelId="{36852F12-AA4B-4648-97FA-C2D6C5FBB9E0}" type="presOf" srcId="{4B1337C6-75A1-40CB-8051-8DC5DA216B02}" destId="{7E504757-AFDE-4B9F-BFD1-14F35A580453}" srcOrd="0" destOrd="0" presId="urn:microsoft.com/office/officeart/2005/8/layout/orgChart1"/>
    <dgm:cxn modelId="{D5C608EC-CC34-48EB-8861-86A8EB82DF57}" type="presOf" srcId="{B91BD9BB-6135-41CB-A49A-4799AA276EEB}" destId="{6272EF52-7252-4400-863D-13302EB1ED37}" srcOrd="0" destOrd="0" presId="urn:microsoft.com/office/officeart/2005/8/layout/orgChart1"/>
    <dgm:cxn modelId="{3B438CE3-4CFB-426F-87C4-5489E9D40739}" type="presOf" srcId="{5AC592DB-272F-45F4-A0B1-74ACD0075C8F}" destId="{6C7ACBBC-3E34-44FF-BF24-8782D3DC574F}" srcOrd="1" destOrd="0" presId="urn:microsoft.com/office/officeart/2005/8/layout/orgChart1"/>
    <dgm:cxn modelId="{62C1ED83-88E1-4F77-8BCB-F8DDDCD8755C}" type="presOf" srcId="{CA0069BE-8939-46D3-93BF-E4CEBED53602}" destId="{888CAA27-C896-4341-913D-D7212278C5A6}" srcOrd="0" destOrd="0" presId="urn:microsoft.com/office/officeart/2005/8/layout/orgChart1"/>
    <dgm:cxn modelId="{4C142AAB-E691-43B5-8CB5-A94339F05C1B}" type="presOf" srcId="{188FFC5B-3CD4-4BCC-B55C-1CD409F205FA}" destId="{E1D817CB-BB43-45DE-BF42-4ECCE1D6A35B}" srcOrd="1" destOrd="0" presId="urn:microsoft.com/office/officeart/2005/8/layout/orgChart1"/>
    <dgm:cxn modelId="{03E4AA88-88F6-4408-A4F3-3168241529EA}" type="presParOf" srcId="{6BE0E32E-3342-4CD6-A42F-1684537D4DF0}" destId="{21EE3C9E-FD44-4B5B-9E89-EA6F0F656C5F}" srcOrd="0" destOrd="0" presId="urn:microsoft.com/office/officeart/2005/8/layout/orgChart1"/>
    <dgm:cxn modelId="{A6421EC3-7032-4227-8757-60E3B64E190A}" type="presParOf" srcId="{21EE3C9E-FD44-4B5B-9E89-EA6F0F656C5F}" destId="{9F359798-A1AE-4A96-94E1-FD4FE94D421C}" srcOrd="0" destOrd="0" presId="urn:microsoft.com/office/officeart/2005/8/layout/orgChart1"/>
    <dgm:cxn modelId="{DA306396-83B7-40CA-BA82-A5DB25C76582}" type="presParOf" srcId="{9F359798-A1AE-4A96-94E1-FD4FE94D421C}" destId="{F173E39D-5121-48A0-B46C-926D7D28F0F6}" srcOrd="0" destOrd="0" presId="urn:microsoft.com/office/officeart/2005/8/layout/orgChart1"/>
    <dgm:cxn modelId="{7FA659C8-EB13-449C-9F31-E1D12C9B8D62}" type="presParOf" srcId="{9F359798-A1AE-4A96-94E1-FD4FE94D421C}" destId="{3B5BBE0E-0427-4E85-B8B4-8245D70393C1}" srcOrd="1" destOrd="0" presId="urn:microsoft.com/office/officeart/2005/8/layout/orgChart1"/>
    <dgm:cxn modelId="{5FC45E8D-821A-4098-A1FA-DC73224AE45A}" type="presParOf" srcId="{21EE3C9E-FD44-4B5B-9E89-EA6F0F656C5F}" destId="{793BB3AB-3AC2-4B80-B444-828D70FDB46C}" srcOrd="1" destOrd="0" presId="urn:microsoft.com/office/officeart/2005/8/layout/orgChart1"/>
    <dgm:cxn modelId="{69EDC77C-F93E-44B6-ABFA-AE1E53296807}" type="presParOf" srcId="{793BB3AB-3AC2-4B80-B444-828D70FDB46C}" destId="{EDF3BDFA-5DDF-487D-A777-69F885D0FB23}" srcOrd="0" destOrd="0" presId="urn:microsoft.com/office/officeart/2005/8/layout/orgChart1"/>
    <dgm:cxn modelId="{1FB2BCB7-3D00-4DCB-9DF0-9569D7A69B66}" type="presParOf" srcId="{793BB3AB-3AC2-4B80-B444-828D70FDB46C}" destId="{C2C926B1-2749-4FBA-87D1-E9CE389C9EC8}" srcOrd="1" destOrd="0" presId="urn:microsoft.com/office/officeart/2005/8/layout/orgChart1"/>
    <dgm:cxn modelId="{C8EF1286-26EC-4758-9103-5CFDAE770659}" type="presParOf" srcId="{C2C926B1-2749-4FBA-87D1-E9CE389C9EC8}" destId="{10208C58-3D41-4034-86A3-452BD7E0A4F2}" srcOrd="0" destOrd="0" presId="urn:microsoft.com/office/officeart/2005/8/layout/orgChart1"/>
    <dgm:cxn modelId="{BB579E3A-01A2-4FAE-B662-783452C0BC11}" type="presParOf" srcId="{10208C58-3D41-4034-86A3-452BD7E0A4F2}" destId="{33642504-936E-43BE-B48D-959A519E840D}" srcOrd="0" destOrd="0" presId="urn:microsoft.com/office/officeart/2005/8/layout/orgChart1"/>
    <dgm:cxn modelId="{83C45890-307B-4B0C-B0A5-BAB8687FB493}" type="presParOf" srcId="{10208C58-3D41-4034-86A3-452BD7E0A4F2}" destId="{E1D817CB-BB43-45DE-BF42-4ECCE1D6A35B}" srcOrd="1" destOrd="0" presId="urn:microsoft.com/office/officeart/2005/8/layout/orgChart1"/>
    <dgm:cxn modelId="{74ECFEE4-7370-4A1F-8955-22EB281031C4}" type="presParOf" srcId="{C2C926B1-2749-4FBA-87D1-E9CE389C9EC8}" destId="{AD234074-B500-4A25-B8F9-3C1E537E2402}" srcOrd="1" destOrd="0" presId="urn:microsoft.com/office/officeart/2005/8/layout/orgChart1"/>
    <dgm:cxn modelId="{B7CC13EF-9A47-4B8B-AE53-099A08CB6584}" type="presParOf" srcId="{AD234074-B500-4A25-B8F9-3C1E537E2402}" destId="{4C5140D2-A75D-411E-8687-83F32B806A26}" srcOrd="0" destOrd="0" presId="urn:microsoft.com/office/officeart/2005/8/layout/orgChart1"/>
    <dgm:cxn modelId="{DA66824F-5646-434A-BA9C-FB700B526929}" type="presParOf" srcId="{AD234074-B500-4A25-B8F9-3C1E537E2402}" destId="{F565E94E-1A89-4ED3-8129-3C325C9F1DE0}" srcOrd="1" destOrd="0" presId="urn:microsoft.com/office/officeart/2005/8/layout/orgChart1"/>
    <dgm:cxn modelId="{EF304B0E-03FD-446A-9790-62CBDC0AAAD0}" type="presParOf" srcId="{F565E94E-1A89-4ED3-8129-3C325C9F1DE0}" destId="{6B7A86E6-CFFE-4EA2-BFC8-7045502AD7E8}" srcOrd="0" destOrd="0" presId="urn:microsoft.com/office/officeart/2005/8/layout/orgChart1"/>
    <dgm:cxn modelId="{1F8D8677-CF74-4F70-9621-96BC98620CCC}" type="presParOf" srcId="{6B7A86E6-CFFE-4EA2-BFC8-7045502AD7E8}" destId="{7A5C7028-E540-412B-9A06-B76C3F37BA1D}" srcOrd="0" destOrd="0" presId="urn:microsoft.com/office/officeart/2005/8/layout/orgChart1"/>
    <dgm:cxn modelId="{81D37232-5628-474A-9B89-45F4606D5F95}" type="presParOf" srcId="{6B7A86E6-CFFE-4EA2-BFC8-7045502AD7E8}" destId="{51736CFF-9F60-41F8-B6A5-93BD2F26267C}" srcOrd="1" destOrd="0" presId="urn:microsoft.com/office/officeart/2005/8/layout/orgChart1"/>
    <dgm:cxn modelId="{7050D0B8-84DA-4C6B-BB57-F06448CE51E7}" type="presParOf" srcId="{F565E94E-1A89-4ED3-8129-3C325C9F1DE0}" destId="{C1FF2400-2C2F-4AF5-A016-6EEB7FB6472F}" srcOrd="1" destOrd="0" presId="urn:microsoft.com/office/officeart/2005/8/layout/orgChart1"/>
    <dgm:cxn modelId="{97DBCA50-E5D9-49B5-8442-3AB709E1CE9B}" type="presParOf" srcId="{C1FF2400-2C2F-4AF5-A016-6EEB7FB6472F}" destId="{5327A33B-06DA-4FFD-BFF9-2E31257A8168}" srcOrd="0" destOrd="0" presId="urn:microsoft.com/office/officeart/2005/8/layout/orgChart1"/>
    <dgm:cxn modelId="{EFDF5682-C8FE-46D0-8A81-FAA739D19F1B}" type="presParOf" srcId="{C1FF2400-2C2F-4AF5-A016-6EEB7FB6472F}" destId="{EEA47A0D-8A14-4599-88DB-0C108A6577D5}" srcOrd="1" destOrd="0" presId="urn:microsoft.com/office/officeart/2005/8/layout/orgChart1"/>
    <dgm:cxn modelId="{A93FDDB5-8315-4344-8FD5-0831CE6B8E75}" type="presParOf" srcId="{EEA47A0D-8A14-4599-88DB-0C108A6577D5}" destId="{EE30C798-08EF-42BC-AB72-670E92527CD9}" srcOrd="0" destOrd="0" presId="urn:microsoft.com/office/officeart/2005/8/layout/orgChart1"/>
    <dgm:cxn modelId="{0428157F-DCB7-46C1-B4FC-FBE7AD371533}" type="presParOf" srcId="{EE30C798-08EF-42BC-AB72-670E92527CD9}" destId="{62D980A5-7465-4D4F-8E62-DDBDC8AE1729}" srcOrd="0" destOrd="0" presId="urn:microsoft.com/office/officeart/2005/8/layout/orgChart1"/>
    <dgm:cxn modelId="{B543B053-1D0A-4B0B-B977-91D4E273165C}" type="presParOf" srcId="{EE30C798-08EF-42BC-AB72-670E92527CD9}" destId="{5BE63B7D-1A99-4B7B-832C-3CBCAB0BEF6C}" srcOrd="1" destOrd="0" presId="urn:microsoft.com/office/officeart/2005/8/layout/orgChart1"/>
    <dgm:cxn modelId="{38C21BB4-858F-46B6-90D2-1CD9D164A49F}" type="presParOf" srcId="{EEA47A0D-8A14-4599-88DB-0C108A6577D5}" destId="{C4A750C1-730A-471B-8E5E-C5FEFA0DE300}" srcOrd="1" destOrd="0" presId="urn:microsoft.com/office/officeart/2005/8/layout/orgChart1"/>
    <dgm:cxn modelId="{57001505-62EE-4DB2-927B-379BC9B36B85}" type="presParOf" srcId="{EEA47A0D-8A14-4599-88DB-0C108A6577D5}" destId="{A925F76B-CE83-4939-B6B0-26A94E2453C4}" srcOrd="2" destOrd="0" presId="urn:microsoft.com/office/officeart/2005/8/layout/orgChart1"/>
    <dgm:cxn modelId="{14A1E7E4-0D61-4AEB-AEA3-129261842421}" type="presParOf" srcId="{F565E94E-1A89-4ED3-8129-3C325C9F1DE0}" destId="{B9913B5E-4065-4770-9F48-6F57D05C7F02}" srcOrd="2" destOrd="0" presId="urn:microsoft.com/office/officeart/2005/8/layout/orgChart1"/>
    <dgm:cxn modelId="{63D8053E-778F-4823-AAAD-072CFEEF5303}" type="presParOf" srcId="{AD234074-B500-4A25-B8F9-3C1E537E2402}" destId="{BA6B179C-809B-45D1-A972-ED3396120CD0}" srcOrd="2" destOrd="0" presId="urn:microsoft.com/office/officeart/2005/8/layout/orgChart1"/>
    <dgm:cxn modelId="{E91797FA-7F3A-4AC4-9327-3431318D496B}" type="presParOf" srcId="{AD234074-B500-4A25-B8F9-3C1E537E2402}" destId="{5E04FCC2-F17F-4D51-8CD9-EB6E8820EEC0}" srcOrd="3" destOrd="0" presId="urn:microsoft.com/office/officeart/2005/8/layout/orgChart1"/>
    <dgm:cxn modelId="{50956F34-FE38-449D-A738-78873EE2CAFB}" type="presParOf" srcId="{5E04FCC2-F17F-4D51-8CD9-EB6E8820EEC0}" destId="{3DA7DFB6-B1F6-4C3A-A0C4-973B80BEB778}" srcOrd="0" destOrd="0" presId="urn:microsoft.com/office/officeart/2005/8/layout/orgChart1"/>
    <dgm:cxn modelId="{DC4A954D-E1BD-43A7-BEB9-6A59CDBD128C}" type="presParOf" srcId="{3DA7DFB6-B1F6-4C3A-A0C4-973B80BEB778}" destId="{7E504757-AFDE-4B9F-BFD1-14F35A580453}" srcOrd="0" destOrd="0" presId="urn:microsoft.com/office/officeart/2005/8/layout/orgChart1"/>
    <dgm:cxn modelId="{FF1A02E9-FA33-4544-AB65-C16C11DBD3D6}" type="presParOf" srcId="{3DA7DFB6-B1F6-4C3A-A0C4-973B80BEB778}" destId="{7871DD2C-96E5-495E-871D-508397C1DC1B}" srcOrd="1" destOrd="0" presId="urn:microsoft.com/office/officeart/2005/8/layout/orgChart1"/>
    <dgm:cxn modelId="{B51ACBCE-BE2A-48DA-A2D8-C23F96908F33}" type="presParOf" srcId="{5E04FCC2-F17F-4D51-8CD9-EB6E8820EEC0}" destId="{E951267B-47C2-48FC-9936-95B2F05CEE0F}" srcOrd="1" destOrd="0" presId="urn:microsoft.com/office/officeart/2005/8/layout/orgChart1"/>
    <dgm:cxn modelId="{43018841-CE35-4338-9645-BF57585FD34B}" type="presParOf" srcId="{E951267B-47C2-48FC-9936-95B2F05CEE0F}" destId="{CD281FF4-2AF9-4284-B945-7C14468D211F}" srcOrd="0" destOrd="0" presId="urn:microsoft.com/office/officeart/2005/8/layout/orgChart1"/>
    <dgm:cxn modelId="{81774295-ABFF-491E-8D05-B2A6785A602C}" type="presParOf" srcId="{E951267B-47C2-48FC-9936-95B2F05CEE0F}" destId="{CD132957-92B9-4A1C-A5E0-765D59E7FE34}" srcOrd="1" destOrd="0" presId="urn:microsoft.com/office/officeart/2005/8/layout/orgChart1"/>
    <dgm:cxn modelId="{9A550AF9-DDD3-447E-B584-02C6267B039E}" type="presParOf" srcId="{CD132957-92B9-4A1C-A5E0-765D59E7FE34}" destId="{381EFE69-1B04-4E5D-BCE0-4DB7454FCB9A}" srcOrd="0" destOrd="0" presId="urn:microsoft.com/office/officeart/2005/8/layout/orgChart1"/>
    <dgm:cxn modelId="{2AE1C36E-CD5F-48E1-AE7A-A426109891A7}" type="presParOf" srcId="{381EFE69-1B04-4E5D-BCE0-4DB7454FCB9A}" destId="{E731502D-FDA4-4D03-9898-B94C246FB7FA}" srcOrd="0" destOrd="0" presId="urn:microsoft.com/office/officeart/2005/8/layout/orgChart1"/>
    <dgm:cxn modelId="{B9BBC6B2-78B3-41A9-8717-4229459210B0}" type="presParOf" srcId="{381EFE69-1B04-4E5D-BCE0-4DB7454FCB9A}" destId="{FAC03FFC-E3FA-475B-9621-CEB3E72DE78C}" srcOrd="1" destOrd="0" presId="urn:microsoft.com/office/officeart/2005/8/layout/orgChart1"/>
    <dgm:cxn modelId="{22EDD829-424D-4457-BD84-80B8FBABE851}" type="presParOf" srcId="{CD132957-92B9-4A1C-A5E0-765D59E7FE34}" destId="{59FF5B6E-0248-4EEB-89C7-A43E5B149E47}" srcOrd="1" destOrd="0" presId="urn:microsoft.com/office/officeart/2005/8/layout/orgChart1"/>
    <dgm:cxn modelId="{D2EF8F13-7C13-4FE1-A5E2-202973B9096C}" type="presParOf" srcId="{59FF5B6E-0248-4EEB-89C7-A43E5B149E47}" destId="{1EE4D816-4AC0-4EC6-830D-0EF17DEA8993}" srcOrd="0" destOrd="0" presId="urn:microsoft.com/office/officeart/2005/8/layout/orgChart1"/>
    <dgm:cxn modelId="{482A6182-99F9-4684-922D-BE83ABA2E80D}" type="presParOf" srcId="{59FF5B6E-0248-4EEB-89C7-A43E5B149E47}" destId="{250F8A3E-2143-47A4-A1FD-2AAA596C0846}" srcOrd="1" destOrd="0" presId="urn:microsoft.com/office/officeart/2005/8/layout/orgChart1"/>
    <dgm:cxn modelId="{B1A005F8-C664-462D-96C6-449E750BFECA}" type="presParOf" srcId="{250F8A3E-2143-47A4-A1FD-2AAA596C0846}" destId="{FEDCB186-9411-4216-9CBD-701AFBE136E1}" srcOrd="0" destOrd="0" presId="urn:microsoft.com/office/officeart/2005/8/layout/orgChart1"/>
    <dgm:cxn modelId="{9CFCD1A2-B6F1-4298-94F4-F39DAA089C94}" type="presParOf" srcId="{FEDCB186-9411-4216-9CBD-701AFBE136E1}" destId="{96283790-0CA5-49E3-842F-3C23C71F7202}" srcOrd="0" destOrd="0" presId="urn:microsoft.com/office/officeart/2005/8/layout/orgChart1"/>
    <dgm:cxn modelId="{DA283EFB-F3A4-4261-A61F-50660D291445}" type="presParOf" srcId="{FEDCB186-9411-4216-9CBD-701AFBE136E1}" destId="{991BFF6B-1F1B-4822-847B-78CB47D69C88}" srcOrd="1" destOrd="0" presId="urn:microsoft.com/office/officeart/2005/8/layout/orgChart1"/>
    <dgm:cxn modelId="{DEC88EE1-4DE7-4CA8-8608-A49CC4D8D712}" type="presParOf" srcId="{250F8A3E-2143-47A4-A1FD-2AAA596C0846}" destId="{CA65D913-B60D-4118-9E5E-2391DBE7FA27}" srcOrd="1" destOrd="0" presId="urn:microsoft.com/office/officeart/2005/8/layout/orgChart1"/>
    <dgm:cxn modelId="{15EB239F-4D7C-48B4-92BD-A06C150C1C40}" type="presParOf" srcId="{250F8A3E-2143-47A4-A1FD-2AAA596C0846}" destId="{081CB25A-BEB2-4CCB-8408-0033DED3B51D}" srcOrd="2" destOrd="0" presId="urn:microsoft.com/office/officeart/2005/8/layout/orgChart1"/>
    <dgm:cxn modelId="{F9E5328A-DD98-4829-9728-9C239616213F}" type="presParOf" srcId="{CD132957-92B9-4A1C-A5E0-765D59E7FE34}" destId="{A35BC012-ABA8-4AF4-B98C-F5BD654DD1FF}" srcOrd="2" destOrd="0" presId="urn:microsoft.com/office/officeart/2005/8/layout/orgChart1"/>
    <dgm:cxn modelId="{811101CC-7FA8-4BEA-B22D-9D78D8B49A15}" type="presParOf" srcId="{5E04FCC2-F17F-4D51-8CD9-EB6E8820EEC0}" destId="{A83023B3-B692-4081-BD01-5DE13010B035}" srcOrd="2" destOrd="0" presId="urn:microsoft.com/office/officeart/2005/8/layout/orgChart1"/>
    <dgm:cxn modelId="{B108A042-D2F5-401E-B936-CC1C8DC518E1}" type="presParOf" srcId="{C2C926B1-2749-4FBA-87D1-E9CE389C9EC8}" destId="{EEEE96E7-7DB1-41C4-9446-2D8152F4EB38}" srcOrd="2" destOrd="0" presId="urn:microsoft.com/office/officeart/2005/8/layout/orgChart1"/>
    <dgm:cxn modelId="{07BD9E25-399A-4809-ABAD-511925BC413A}" type="presParOf" srcId="{793BB3AB-3AC2-4B80-B444-828D70FDB46C}" destId="{EF2FFA3E-7E4C-46CD-B5EA-E6628599966E}" srcOrd="2" destOrd="0" presId="urn:microsoft.com/office/officeart/2005/8/layout/orgChart1"/>
    <dgm:cxn modelId="{1C15F8E4-22B4-44CD-B8CB-FF31A56A3EF5}" type="presParOf" srcId="{793BB3AB-3AC2-4B80-B444-828D70FDB46C}" destId="{F912B034-6F08-417F-AAB6-3894398BEE1D}" srcOrd="3" destOrd="0" presId="urn:microsoft.com/office/officeart/2005/8/layout/orgChart1"/>
    <dgm:cxn modelId="{388AEF17-A331-4B50-A345-D27BC1ADF90B}" type="presParOf" srcId="{F912B034-6F08-417F-AAB6-3894398BEE1D}" destId="{203F00AD-6A20-4EBD-B3F2-31A5FC1B3E24}" srcOrd="0" destOrd="0" presId="urn:microsoft.com/office/officeart/2005/8/layout/orgChart1"/>
    <dgm:cxn modelId="{C402BA58-2A24-4EE9-866B-3B244B44166B}" type="presParOf" srcId="{203F00AD-6A20-4EBD-B3F2-31A5FC1B3E24}" destId="{6EE74D75-8652-48BD-8538-500EEFBDBFC0}" srcOrd="0" destOrd="0" presId="urn:microsoft.com/office/officeart/2005/8/layout/orgChart1"/>
    <dgm:cxn modelId="{8BA818BD-30E1-4E24-8B6F-E27F4E1C3DBE}" type="presParOf" srcId="{203F00AD-6A20-4EBD-B3F2-31A5FC1B3E24}" destId="{330762E8-9A5D-4A95-AB03-CCA8AA629940}" srcOrd="1" destOrd="0" presId="urn:microsoft.com/office/officeart/2005/8/layout/orgChart1"/>
    <dgm:cxn modelId="{8FB5F5DB-F822-40C8-B5ED-31A4596597CA}" type="presParOf" srcId="{F912B034-6F08-417F-AAB6-3894398BEE1D}" destId="{660CC9C1-6E2B-4580-B161-A060D91D3A14}" srcOrd="1" destOrd="0" presId="urn:microsoft.com/office/officeart/2005/8/layout/orgChart1"/>
    <dgm:cxn modelId="{6993DEF8-4140-4926-B4EC-D948062B5D5C}" type="presParOf" srcId="{660CC9C1-6E2B-4580-B161-A060D91D3A14}" destId="{C3853DC8-3992-46EF-B4E7-C6482972BE25}" srcOrd="0" destOrd="0" presId="urn:microsoft.com/office/officeart/2005/8/layout/orgChart1"/>
    <dgm:cxn modelId="{95BF07C4-A18C-47A8-A47F-496254256451}" type="presParOf" srcId="{660CC9C1-6E2B-4580-B161-A060D91D3A14}" destId="{9C117F95-12B5-43FF-9797-42957754D325}" srcOrd="1" destOrd="0" presId="urn:microsoft.com/office/officeart/2005/8/layout/orgChart1"/>
    <dgm:cxn modelId="{8511B53B-809C-49F8-817A-E29DB692ED71}" type="presParOf" srcId="{9C117F95-12B5-43FF-9797-42957754D325}" destId="{038FE9C6-DB59-48A3-9375-4029BC18F7F2}" srcOrd="0" destOrd="0" presId="urn:microsoft.com/office/officeart/2005/8/layout/orgChart1"/>
    <dgm:cxn modelId="{A5155FB7-A210-4C46-8B65-FF19696FEE1B}" type="presParOf" srcId="{038FE9C6-DB59-48A3-9375-4029BC18F7F2}" destId="{EC91019A-7B8B-466D-A710-BAA4BD9884D9}" srcOrd="0" destOrd="0" presId="urn:microsoft.com/office/officeart/2005/8/layout/orgChart1"/>
    <dgm:cxn modelId="{0156E183-1AC6-40D6-899E-6914C12EFB99}" type="presParOf" srcId="{038FE9C6-DB59-48A3-9375-4029BC18F7F2}" destId="{5641BE17-33EB-47CE-BFA9-A6CFF45EF4D0}" srcOrd="1" destOrd="0" presId="urn:microsoft.com/office/officeart/2005/8/layout/orgChart1"/>
    <dgm:cxn modelId="{54A66835-1C14-4889-B2FE-C0E0EC591106}" type="presParOf" srcId="{9C117F95-12B5-43FF-9797-42957754D325}" destId="{EF225B7A-68EE-49DF-9233-84389052C846}" srcOrd="1" destOrd="0" presId="urn:microsoft.com/office/officeart/2005/8/layout/orgChart1"/>
    <dgm:cxn modelId="{D420C1B7-598F-4BEC-9863-5F081F83AB16}" type="presParOf" srcId="{EF225B7A-68EE-49DF-9233-84389052C846}" destId="{1F4AB942-A473-4C97-A1D2-BD9F0E2A4D23}" srcOrd="0" destOrd="0" presId="urn:microsoft.com/office/officeart/2005/8/layout/orgChart1"/>
    <dgm:cxn modelId="{49A36264-5995-4C71-BF13-7F25908B9CF3}" type="presParOf" srcId="{EF225B7A-68EE-49DF-9233-84389052C846}" destId="{7ADD0517-E468-4C31-AB69-8385C6D713CD}" srcOrd="1" destOrd="0" presId="urn:microsoft.com/office/officeart/2005/8/layout/orgChart1"/>
    <dgm:cxn modelId="{97F92C50-C4B2-4199-B81C-A981958FA10F}" type="presParOf" srcId="{7ADD0517-E468-4C31-AB69-8385C6D713CD}" destId="{0C58BFB4-0C47-4FB1-B389-520F39EF6138}" srcOrd="0" destOrd="0" presId="urn:microsoft.com/office/officeart/2005/8/layout/orgChart1"/>
    <dgm:cxn modelId="{62FB087E-B55F-4DFD-9185-E6F537A50043}" type="presParOf" srcId="{0C58BFB4-0C47-4FB1-B389-520F39EF6138}" destId="{4CDCECC0-C054-4BBE-AF1E-F212E06D1772}" srcOrd="0" destOrd="0" presId="urn:microsoft.com/office/officeart/2005/8/layout/orgChart1"/>
    <dgm:cxn modelId="{82569897-23D6-453E-9504-C317AEA9ECA7}" type="presParOf" srcId="{0C58BFB4-0C47-4FB1-B389-520F39EF6138}" destId="{45D24F05-FF98-4508-BDFC-CFB88B48B6C6}" srcOrd="1" destOrd="0" presId="urn:microsoft.com/office/officeart/2005/8/layout/orgChart1"/>
    <dgm:cxn modelId="{E9CB0787-CA94-4208-BA2E-771C0841A4DD}" type="presParOf" srcId="{7ADD0517-E468-4C31-AB69-8385C6D713CD}" destId="{9E156518-18A8-4F55-BE4C-B094D1433B66}" srcOrd="1" destOrd="0" presId="urn:microsoft.com/office/officeart/2005/8/layout/orgChart1"/>
    <dgm:cxn modelId="{0CD7C11E-D7D6-46A1-9F70-ADEF52BDA928}" type="presParOf" srcId="{7ADD0517-E468-4C31-AB69-8385C6D713CD}" destId="{99EDCBD7-05B0-48BD-BD61-F01811D820B3}" srcOrd="2" destOrd="0" presId="urn:microsoft.com/office/officeart/2005/8/layout/orgChart1"/>
    <dgm:cxn modelId="{CD53B377-FC75-4E55-905E-E088FB906415}" type="presParOf" srcId="{9C117F95-12B5-43FF-9797-42957754D325}" destId="{4DE5CCA0-76F8-418C-AB54-CB58007B8FF9}" srcOrd="2" destOrd="0" presId="urn:microsoft.com/office/officeart/2005/8/layout/orgChart1"/>
    <dgm:cxn modelId="{BB3F97AE-CA78-4D7C-83D7-2558C1B7572C}" type="presParOf" srcId="{F912B034-6F08-417F-AAB6-3894398BEE1D}" destId="{548CAA20-4421-45F6-B253-FBEF6CB7B281}" srcOrd="2" destOrd="0" presId="urn:microsoft.com/office/officeart/2005/8/layout/orgChart1"/>
    <dgm:cxn modelId="{34F4B86A-F94C-4C07-B1A7-BB833D763782}" type="presParOf" srcId="{793BB3AB-3AC2-4B80-B444-828D70FDB46C}" destId="{8BF4DFDC-8DFE-4308-859D-257832A235DB}" srcOrd="4" destOrd="0" presId="urn:microsoft.com/office/officeart/2005/8/layout/orgChart1"/>
    <dgm:cxn modelId="{8F7A2D03-6F97-4EFD-91C4-BE434186B8A6}" type="presParOf" srcId="{793BB3AB-3AC2-4B80-B444-828D70FDB46C}" destId="{633E13C8-4FA7-4BD2-B5C9-4FD3ECCA605D}" srcOrd="5" destOrd="0" presId="urn:microsoft.com/office/officeart/2005/8/layout/orgChart1"/>
    <dgm:cxn modelId="{A8874509-A000-4D6D-B310-E6761D710EDA}" type="presParOf" srcId="{633E13C8-4FA7-4BD2-B5C9-4FD3ECCA605D}" destId="{5141C120-1D5A-49FA-B81A-167E12AFF2B2}" srcOrd="0" destOrd="0" presId="urn:microsoft.com/office/officeart/2005/8/layout/orgChart1"/>
    <dgm:cxn modelId="{C7883C5C-C300-41DB-84E5-6A5B9638967B}" type="presParOf" srcId="{5141C120-1D5A-49FA-B81A-167E12AFF2B2}" destId="{4C3B5DC3-0629-4430-9849-BDC86774E381}" srcOrd="0" destOrd="0" presId="urn:microsoft.com/office/officeart/2005/8/layout/orgChart1"/>
    <dgm:cxn modelId="{4908EB38-23EE-4A86-822B-1BE466833CF0}" type="presParOf" srcId="{5141C120-1D5A-49FA-B81A-167E12AFF2B2}" destId="{4C022A6E-679A-43F2-9C14-C71C2976AA27}" srcOrd="1" destOrd="0" presId="urn:microsoft.com/office/officeart/2005/8/layout/orgChart1"/>
    <dgm:cxn modelId="{E9E391D3-30EF-4D53-AFB6-AA377891613B}" type="presParOf" srcId="{633E13C8-4FA7-4BD2-B5C9-4FD3ECCA605D}" destId="{26490031-F97F-4882-95EA-F02A8ABBED3B}" srcOrd="1" destOrd="0" presId="urn:microsoft.com/office/officeart/2005/8/layout/orgChart1"/>
    <dgm:cxn modelId="{A54EC950-5A2A-475F-AD94-49838908226A}" type="presParOf" srcId="{26490031-F97F-4882-95EA-F02A8ABBED3B}" destId="{98FA56A5-A9F3-4690-AA0A-367BE4A5688A}" srcOrd="0" destOrd="0" presId="urn:microsoft.com/office/officeart/2005/8/layout/orgChart1"/>
    <dgm:cxn modelId="{3F3F49A3-D6D3-4E31-BB62-B4346422AC75}" type="presParOf" srcId="{26490031-F97F-4882-95EA-F02A8ABBED3B}" destId="{FB16C363-A53B-447E-AA52-B02B6E3E4DB0}" srcOrd="1" destOrd="0" presId="urn:microsoft.com/office/officeart/2005/8/layout/orgChart1"/>
    <dgm:cxn modelId="{42D1E8B1-C5D8-4CD9-8AB6-1B20C07FFB27}" type="presParOf" srcId="{FB16C363-A53B-447E-AA52-B02B6E3E4DB0}" destId="{4F96F74E-501C-45E4-8689-9A18A825E83D}" srcOrd="0" destOrd="0" presId="urn:microsoft.com/office/officeart/2005/8/layout/orgChart1"/>
    <dgm:cxn modelId="{C9F8E6DC-90D4-4D6B-9D0A-23C0C584F474}" type="presParOf" srcId="{4F96F74E-501C-45E4-8689-9A18A825E83D}" destId="{D9BBAEBA-8405-4F16-BA60-ACBECB614586}" srcOrd="0" destOrd="0" presId="urn:microsoft.com/office/officeart/2005/8/layout/orgChart1"/>
    <dgm:cxn modelId="{D7B8B2C2-9A1D-4940-8689-D3DE4F733C27}" type="presParOf" srcId="{4F96F74E-501C-45E4-8689-9A18A825E83D}" destId="{B7EE7A8B-BD6A-409F-B362-BAEABCCDABD1}" srcOrd="1" destOrd="0" presId="urn:microsoft.com/office/officeart/2005/8/layout/orgChart1"/>
    <dgm:cxn modelId="{550A01C4-4B80-4345-957C-FF47071D988D}" type="presParOf" srcId="{FB16C363-A53B-447E-AA52-B02B6E3E4DB0}" destId="{CE748842-7A1C-4DFD-A9C4-0ECE65A593EC}" srcOrd="1" destOrd="0" presId="urn:microsoft.com/office/officeart/2005/8/layout/orgChart1"/>
    <dgm:cxn modelId="{0910053B-1893-440F-9080-A54FBB4B5FD1}" type="presParOf" srcId="{FB16C363-A53B-447E-AA52-B02B6E3E4DB0}" destId="{D19C832B-A6FA-4326-8958-B4A3512187AC}" srcOrd="2" destOrd="0" presId="urn:microsoft.com/office/officeart/2005/8/layout/orgChart1"/>
    <dgm:cxn modelId="{D4A3C5B7-B590-4A40-B9C3-6EC0DF86F239}" type="presParOf" srcId="{26490031-F97F-4882-95EA-F02A8ABBED3B}" destId="{6272EF52-7252-4400-863D-13302EB1ED37}" srcOrd="2" destOrd="0" presId="urn:microsoft.com/office/officeart/2005/8/layout/orgChart1"/>
    <dgm:cxn modelId="{919E0964-609D-4174-821D-7B28CEB00FD7}" type="presParOf" srcId="{26490031-F97F-4882-95EA-F02A8ABBED3B}" destId="{49D16DB5-3F39-4627-9D8E-C288FEA762A7}" srcOrd="3" destOrd="0" presId="urn:microsoft.com/office/officeart/2005/8/layout/orgChart1"/>
    <dgm:cxn modelId="{33FF3878-0C6E-42CE-84B6-03A0D00B20A0}" type="presParOf" srcId="{49D16DB5-3F39-4627-9D8E-C288FEA762A7}" destId="{EC49F703-C74A-4291-A2B9-950892E295DF}" srcOrd="0" destOrd="0" presId="urn:microsoft.com/office/officeart/2005/8/layout/orgChart1"/>
    <dgm:cxn modelId="{00D073AE-39E0-45CD-B1A8-1BA7CB5956CB}" type="presParOf" srcId="{EC49F703-C74A-4291-A2B9-950892E295DF}" destId="{C836DB37-584E-433D-81DC-6F4595656072}" srcOrd="0" destOrd="0" presId="urn:microsoft.com/office/officeart/2005/8/layout/orgChart1"/>
    <dgm:cxn modelId="{98064393-8AC3-4892-B6E6-637B3F60843D}" type="presParOf" srcId="{EC49F703-C74A-4291-A2B9-950892E295DF}" destId="{6C7ACBBC-3E34-44FF-BF24-8782D3DC574F}" srcOrd="1" destOrd="0" presId="urn:microsoft.com/office/officeart/2005/8/layout/orgChart1"/>
    <dgm:cxn modelId="{BFF1C95C-4941-4069-95D3-FD888036F9C3}" type="presParOf" srcId="{49D16DB5-3F39-4627-9D8E-C288FEA762A7}" destId="{913034EB-79FA-4B3E-96C4-D3700166CCC8}" srcOrd="1" destOrd="0" presId="urn:microsoft.com/office/officeart/2005/8/layout/orgChart1"/>
    <dgm:cxn modelId="{3481CC32-F7C0-431D-A13C-94935C38422D}" type="presParOf" srcId="{913034EB-79FA-4B3E-96C4-D3700166CCC8}" destId="{95758ECB-49A2-4C4A-BC3C-E2FD9568A044}" srcOrd="0" destOrd="0" presId="urn:microsoft.com/office/officeart/2005/8/layout/orgChart1"/>
    <dgm:cxn modelId="{55115FAA-A159-4F86-BAC8-B0A180547099}" type="presParOf" srcId="{913034EB-79FA-4B3E-96C4-D3700166CCC8}" destId="{D540943E-72B9-48FC-A342-80A1BBCFF244}" srcOrd="1" destOrd="0" presId="urn:microsoft.com/office/officeart/2005/8/layout/orgChart1"/>
    <dgm:cxn modelId="{81577924-DBCF-4AEE-8BA1-A57BC72F5F84}" type="presParOf" srcId="{D540943E-72B9-48FC-A342-80A1BBCFF244}" destId="{806D2384-E881-424D-B9FF-62CAA634709F}" srcOrd="0" destOrd="0" presId="urn:microsoft.com/office/officeart/2005/8/layout/orgChart1"/>
    <dgm:cxn modelId="{57D5AF42-E41F-469C-9B35-E391AC6CA061}" type="presParOf" srcId="{806D2384-E881-424D-B9FF-62CAA634709F}" destId="{888CAA27-C896-4341-913D-D7212278C5A6}" srcOrd="0" destOrd="0" presId="urn:microsoft.com/office/officeart/2005/8/layout/orgChart1"/>
    <dgm:cxn modelId="{A550D3B2-65D7-473D-9640-F01F2AFA9C3B}" type="presParOf" srcId="{806D2384-E881-424D-B9FF-62CAA634709F}" destId="{B44BDD77-E47D-4B04-8D58-48DEF3291D35}" srcOrd="1" destOrd="0" presId="urn:microsoft.com/office/officeart/2005/8/layout/orgChart1"/>
    <dgm:cxn modelId="{74FDD204-9379-4DF9-9D76-D7B6013885ED}" type="presParOf" srcId="{D540943E-72B9-48FC-A342-80A1BBCFF244}" destId="{1B094C69-36D6-414F-A9F3-284B5DCFDC2C}" srcOrd="1" destOrd="0" presId="urn:microsoft.com/office/officeart/2005/8/layout/orgChart1"/>
    <dgm:cxn modelId="{7367E4C0-64C6-4342-8A63-886F5F84647B}" type="presParOf" srcId="{D540943E-72B9-48FC-A342-80A1BBCFF244}" destId="{B35E24DC-9FDD-4CCE-B77A-EA22526E72AA}" srcOrd="2" destOrd="0" presId="urn:microsoft.com/office/officeart/2005/8/layout/orgChart1"/>
    <dgm:cxn modelId="{14A8F4C0-E182-48F6-A4B5-79ACAC48A747}" type="presParOf" srcId="{49D16DB5-3F39-4627-9D8E-C288FEA762A7}" destId="{64488633-8FE2-4C01-A273-4B93E927FE60}" srcOrd="2" destOrd="0" presId="urn:microsoft.com/office/officeart/2005/8/layout/orgChart1"/>
    <dgm:cxn modelId="{9A72C5A1-6A30-49F3-9516-87B2989B5FCA}" type="presParOf" srcId="{633E13C8-4FA7-4BD2-B5C9-4FD3ECCA605D}" destId="{E8AFDD74-F5C1-46FB-9AEB-82974F9BB8C9}" srcOrd="2" destOrd="0" presId="urn:microsoft.com/office/officeart/2005/8/layout/orgChart1"/>
    <dgm:cxn modelId="{59CB10F5-DE8E-4723-8C1D-416E36E8668A}" type="presParOf" srcId="{21EE3C9E-FD44-4B5B-9E89-EA6F0F656C5F}" destId="{9D386C89-4632-4B73-8E1A-3232323A9B02}"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874C56-95DE-4E4D-8FF8-6F065C285ACA}" type="doc">
      <dgm:prSet loTypeId="urn:microsoft.com/office/officeart/2005/8/layout/orgChart1" loCatId="hierarchy" qsTypeId="urn:microsoft.com/office/officeart/2005/8/quickstyle/3d7" qsCatId="3D" csTypeId="urn:microsoft.com/office/officeart/2005/8/colors/accent1_2" csCatId="accent1" phldr="1"/>
      <dgm:spPr/>
      <dgm:t>
        <a:bodyPr/>
        <a:lstStyle/>
        <a:p>
          <a:endParaRPr lang="es-ES"/>
        </a:p>
      </dgm:t>
    </dgm:pt>
    <dgm:pt modelId="{1E82AE7E-C850-4381-851B-C16FB3C845A2}">
      <dgm:prSet phldrT="[Texto]" custT="1"/>
      <dgm:spPr>
        <a:solidFill>
          <a:schemeClr val="accent3">
            <a:lumMod val="40000"/>
            <a:lumOff val="60000"/>
          </a:schemeClr>
        </a:solidFill>
      </dgm:spPr>
      <dgm:t>
        <a:bodyPr/>
        <a:lstStyle/>
        <a:p>
          <a:r>
            <a:rPr lang="es-ES" sz="2000" dirty="0" smtClean="0"/>
            <a:t>COMPRAS</a:t>
          </a:r>
          <a:endParaRPr lang="es-ES" sz="2000" dirty="0"/>
        </a:p>
      </dgm:t>
    </dgm:pt>
    <dgm:pt modelId="{FD6CEDC7-4978-49E6-9FE6-9042F91A211C}" type="parTrans" cxnId="{1EB54877-5379-4A5F-A35E-4254F8C41A5A}">
      <dgm:prSet/>
      <dgm:spPr/>
      <dgm:t>
        <a:bodyPr/>
        <a:lstStyle/>
        <a:p>
          <a:endParaRPr lang="es-ES"/>
        </a:p>
      </dgm:t>
    </dgm:pt>
    <dgm:pt modelId="{FCD362B0-E2FA-47EB-8AFE-4599DF30C949}" type="sibTrans" cxnId="{1EB54877-5379-4A5F-A35E-4254F8C41A5A}">
      <dgm:prSet/>
      <dgm:spPr/>
      <dgm:t>
        <a:bodyPr/>
        <a:lstStyle/>
        <a:p>
          <a:endParaRPr lang="es-ES"/>
        </a:p>
      </dgm:t>
    </dgm:pt>
    <dgm:pt modelId="{97103CDD-1241-436A-A75F-270F5D0F6389}">
      <dgm:prSet phldrT="[Texto]" custT="1"/>
      <dgm:spPr/>
      <dgm:t>
        <a:bodyPr/>
        <a:lstStyle/>
        <a:p>
          <a:r>
            <a:rPr lang="es-ES" sz="1700" dirty="0" smtClean="0"/>
            <a:t>MAYORISTAS</a:t>
          </a:r>
          <a:endParaRPr lang="es-ES" sz="1700" dirty="0"/>
        </a:p>
      </dgm:t>
    </dgm:pt>
    <dgm:pt modelId="{7D834924-FDE4-443B-9FF2-AD498DA9E3CC}" type="parTrans" cxnId="{AF331AC5-D5ED-4990-870E-0E4C402B7C63}">
      <dgm:prSet/>
      <dgm:spPr/>
      <dgm:t>
        <a:bodyPr/>
        <a:lstStyle/>
        <a:p>
          <a:endParaRPr lang="es-ES" dirty="0"/>
        </a:p>
      </dgm:t>
    </dgm:pt>
    <dgm:pt modelId="{668E5405-2129-4E12-BD84-6F5D9B470B19}" type="sibTrans" cxnId="{AF331AC5-D5ED-4990-870E-0E4C402B7C63}">
      <dgm:prSet/>
      <dgm:spPr/>
      <dgm:t>
        <a:bodyPr/>
        <a:lstStyle/>
        <a:p>
          <a:endParaRPr lang="es-ES"/>
        </a:p>
      </dgm:t>
    </dgm:pt>
    <dgm:pt modelId="{12618428-F998-4450-BB94-C985EF71D805}">
      <dgm:prSet phldrT="[Texto]" custT="1"/>
      <dgm:spPr/>
      <dgm:t>
        <a:bodyPr/>
        <a:lstStyle/>
        <a:p>
          <a:r>
            <a:rPr lang="es-ES" sz="1700" dirty="0" smtClean="0"/>
            <a:t>MINORISTAS</a:t>
          </a:r>
          <a:endParaRPr lang="es-ES" sz="1700" dirty="0"/>
        </a:p>
      </dgm:t>
    </dgm:pt>
    <dgm:pt modelId="{8790AD40-B244-4C44-B6D4-C3C4B67D152E}" type="parTrans" cxnId="{9C3CB195-54B6-40F6-A15D-BB3FF327070C}">
      <dgm:prSet/>
      <dgm:spPr/>
      <dgm:t>
        <a:bodyPr/>
        <a:lstStyle/>
        <a:p>
          <a:endParaRPr lang="es-ES" dirty="0"/>
        </a:p>
      </dgm:t>
    </dgm:pt>
    <dgm:pt modelId="{E8FC4266-DDDE-4ABD-B9E3-D23718F00F5C}" type="sibTrans" cxnId="{9C3CB195-54B6-40F6-A15D-BB3FF327070C}">
      <dgm:prSet/>
      <dgm:spPr/>
      <dgm:t>
        <a:bodyPr/>
        <a:lstStyle/>
        <a:p>
          <a:endParaRPr lang="es-ES"/>
        </a:p>
      </dgm:t>
    </dgm:pt>
    <dgm:pt modelId="{54C47A50-06C1-4785-82C9-1136005C1DB8}">
      <dgm:prSet custT="1"/>
      <dgm:spPr/>
      <dgm:t>
        <a:bodyPr/>
        <a:lstStyle/>
        <a:p>
          <a:r>
            <a:rPr lang="es-ES" sz="1700" dirty="0" smtClean="0"/>
            <a:t>CONDUCTORES</a:t>
          </a:r>
          <a:endParaRPr lang="es-ES" sz="1700" dirty="0"/>
        </a:p>
      </dgm:t>
    </dgm:pt>
    <dgm:pt modelId="{5A1252E8-F2DF-478B-B72B-2E8242620FAF}" type="parTrans" cxnId="{575F1B70-48DF-48C1-A2F3-5D7B7B3D2063}">
      <dgm:prSet/>
      <dgm:spPr/>
      <dgm:t>
        <a:bodyPr/>
        <a:lstStyle/>
        <a:p>
          <a:endParaRPr lang="es-ES" dirty="0"/>
        </a:p>
      </dgm:t>
    </dgm:pt>
    <dgm:pt modelId="{688E87E9-2591-4B9A-A5BF-D89753CF467C}" type="sibTrans" cxnId="{575F1B70-48DF-48C1-A2F3-5D7B7B3D2063}">
      <dgm:prSet/>
      <dgm:spPr/>
      <dgm:t>
        <a:bodyPr/>
        <a:lstStyle/>
        <a:p>
          <a:endParaRPr lang="es-ES"/>
        </a:p>
      </dgm:t>
    </dgm:pt>
    <dgm:pt modelId="{F509EBF1-6BA0-4CC7-B9E9-4579258B4FC4}">
      <dgm:prSet custT="1"/>
      <dgm:spPr/>
      <dgm:t>
        <a:bodyPr/>
        <a:lstStyle/>
        <a:p>
          <a:r>
            <a:rPr lang="es-ES" sz="1700" dirty="0" smtClean="0"/>
            <a:t>ENCARGADO</a:t>
          </a:r>
        </a:p>
        <a:p>
          <a:r>
            <a:rPr lang="es-ES" sz="1700" dirty="0" smtClean="0"/>
            <a:t>DE ALMACÉN</a:t>
          </a:r>
          <a:endParaRPr lang="es-ES" sz="1700" dirty="0"/>
        </a:p>
      </dgm:t>
    </dgm:pt>
    <dgm:pt modelId="{C2880747-E303-4640-B1F6-D257646B545C}" type="parTrans" cxnId="{CFF5125B-8E12-4DB3-8D7A-04180F362F10}">
      <dgm:prSet/>
      <dgm:spPr/>
      <dgm:t>
        <a:bodyPr/>
        <a:lstStyle/>
        <a:p>
          <a:endParaRPr lang="es-ES" dirty="0"/>
        </a:p>
      </dgm:t>
    </dgm:pt>
    <dgm:pt modelId="{72489EDA-63C6-4B43-9E45-D4A2475D3276}" type="sibTrans" cxnId="{CFF5125B-8E12-4DB3-8D7A-04180F362F10}">
      <dgm:prSet/>
      <dgm:spPr/>
      <dgm:t>
        <a:bodyPr/>
        <a:lstStyle/>
        <a:p>
          <a:endParaRPr lang="es-ES"/>
        </a:p>
      </dgm:t>
    </dgm:pt>
    <dgm:pt modelId="{59C886DB-6F3E-4863-8E5F-1D89424B1656}">
      <dgm:prSet custT="1"/>
      <dgm:spPr/>
      <dgm:t>
        <a:bodyPr/>
        <a:lstStyle/>
        <a:p>
          <a:r>
            <a:rPr lang="es-ES" sz="1700" dirty="0" smtClean="0"/>
            <a:t>OPERARIOS</a:t>
          </a:r>
          <a:endParaRPr lang="es-ES" sz="1700" dirty="0"/>
        </a:p>
      </dgm:t>
    </dgm:pt>
    <dgm:pt modelId="{E97EA37A-0E80-4359-9744-491D78F56847}" type="parTrans" cxnId="{957164EE-82E1-4E5C-8DCF-981E9DF64C54}">
      <dgm:prSet/>
      <dgm:spPr/>
      <dgm:t>
        <a:bodyPr/>
        <a:lstStyle/>
        <a:p>
          <a:endParaRPr lang="es-ES" dirty="0"/>
        </a:p>
      </dgm:t>
    </dgm:pt>
    <dgm:pt modelId="{0A0E54D1-8C52-44F7-8F8E-023343227E46}" type="sibTrans" cxnId="{957164EE-82E1-4E5C-8DCF-981E9DF64C54}">
      <dgm:prSet/>
      <dgm:spPr/>
      <dgm:t>
        <a:bodyPr/>
        <a:lstStyle/>
        <a:p>
          <a:endParaRPr lang="es-ES"/>
        </a:p>
      </dgm:t>
    </dgm:pt>
    <dgm:pt modelId="{191F5704-5F4C-4E3E-9591-DEA218F774B4}">
      <dgm:prSet custT="1"/>
      <dgm:spPr/>
      <dgm:t>
        <a:bodyPr/>
        <a:lstStyle/>
        <a:p>
          <a:r>
            <a:rPr lang="es-ES" sz="1700" dirty="0" smtClean="0"/>
            <a:t>MAQUINISTAS Y OPERARIOS</a:t>
          </a:r>
          <a:endParaRPr lang="es-ES" sz="1700" dirty="0"/>
        </a:p>
      </dgm:t>
    </dgm:pt>
    <dgm:pt modelId="{94DEA35E-A0BC-4918-A6BD-81B40676DEF9}" type="parTrans" cxnId="{D3122353-7338-40EF-AD18-219445561E92}">
      <dgm:prSet/>
      <dgm:spPr/>
      <dgm:t>
        <a:bodyPr/>
        <a:lstStyle/>
        <a:p>
          <a:endParaRPr lang="es-ES" dirty="0"/>
        </a:p>
      </dgm:t>
    </dgm:pt>
    <dgm:pt modelId="{70092982-5152-4EE8-9782-79349978ED6A}" type="sibTrans" cxnId="{D3122353-7338-40EF-AD18-219445561E92}">
      <dgm:prSet/>
      <dgm:spPr/>
      <dgm:t>
        <a:bodyPr/>
        <a:lstStyle/>
        <a:p>
          <a:endParaRPr lang="es-ES"/>
        </a:p>
      </dgm:t>
    </dgm:pt>
    <dgm:pt modelId="{66C00E20-8AE8-42E2-BB80-F64AE58D87BA}">
      <dgm:prSet custT="1"/>
      <dgm:spPr/>
      <dgm:t>
        <a:bodyPr/>
        <a:lstStyle/>
        <a:p>
          <a:r>
            <a:rPr lang="es-ES" sz="1700" dirty="0" smtClean="0"/>
            <a:t>DIRECTA</a:t>
          </a:r>
          <a:endParaRPr lang="es-ES" sz="1700" dirty="0"/>
        </a:p>
      </dgm:t>
    </dgm:pt>
    <dgm:pt modelId="{B9EA6BDB-CD14-444A-A896-5B5598FC89FC}" type="parTrans" cxnId="{1D5611EF-921E-4C5F-AE56-D8B49AECF45B}">
      <dgm:prSet/>
      <dgm:spPr/>
      <dgm:t>
        <a:bodyPr/>
        <a:lstStyle/>
        <a:p>
          <a:endParaRPr lang="es-ES"/>
        </a:p>
      </dgm:t>
    </dgm:pt>
    <dgm:pt modelId="{9FD9BD01-9EFA-4E7D-84F7-8D936C642157}" type="sibTrans" cxnId="{1D5611EF-921E-4C5F-AE56-D8B49AECF45B}">
      <dgm:prSet/>
      <dgm:spPr/>
      <dgm:t>
        <a:bodyPr/>
        <a:lstStyle/>
        <a:p>
          <a:endParaRPr lang="es-ES"/>
        </a:p>
      </dgm:t>
    </dgm:pt>
    <dgm:pt modelId="{3A938E45-B77D-48AC-B891-DFD22E1EEB82}">
      <dgm:prSet custT="1"/>
      <dgm:spPr/>
      <dgm:t>
        <a:bodyPr/>
        <a:lstStyle/>
        <a:p>
          <a:r>
            <a:rPr lang="es-ES" sz="1300" dirty="0" smtClean="0"/>
            <a:t>DESMANTELAMIENTOS INDUSTRIALES</a:t>
          </a:r>
          <a:endParaRPr lang="es-ES" sz="1300" dirty="0"/>
        </a:p>
      </dgm:t>
    </dgm:pt>
    <dgm:pt modelId="{B80460FA-F4E9-4F5C-B194-ACC486E9FFC0}" type="sibTrans" cxnId="{D73409B8-4BA6-4F4C-9237-96036DD670D7}">
      <dgm:prSet/>
      <dgm:spPr/>
      <dgm:t>
        <a:bodyPr/>
        <a:lstStyle/>
        <a:p>
          <a:endParaRPr lang="es-ES"/>
        </a:p>
      </dgm:t>
    </dgm:pt>
    <dgm:pt modelId="{6109443F-A3FF-4958-A930-F76927451E06}" type="parTrans" cxnId="{D73409B8-4BA6-4F4C-9237-96036DD670D7}">
      <dgm:prSet/>
      <dgm:spPr/>
      <dgm:t>
        <a:bodyPr/>
        <a:lstStyle/>
        <a:p>
          <a:endParaRPr lang="es-ES" dirty="0"/>
        </a:p>
      </dgm:t>
    </dgm:pt>
    <dgm:pt modelId="{1E56BBA1-F188-4B4E-8C0F-E2F778D8EAF3}">
      <dgm:prSet custT="1"/>
      <dgm:spPr/>
      <dgm:t>
        <a:bodyPr/>
        <a:lstStyle/>
        <a:p>
          <a:r>
            <a:rPr lang="es-ES" sz="1600" dirty="0" smtClean="0"/>
            <a:t>ASISTECIA TÉCNICA A CLIENTES</a:t>
          </a:r>
          <a:endParaRPr lang="es-ES" sz="1600" dirty="0"/>
        </a:p>
      </dgm:t>
    </dgm:pt>
    <dgm:pt modelId="{770B1181-189F-49CA-91EB-EAD8E65DCF93}" type="parTrans" cxnId="{02B5452C-A7F3-46FC-9570-BD2AA29062E5}">
      <dgm:prSet/>
      <dgm:spPr/>
      <dgm:t>
        <a:bodyPr/>
        <a:lstStyle/>
        <a:p>
          <a:endParaRPr lang="es-ES"/>
        </a:p>
      </dgm:t>
    </dgm:pt>
    <dgm:pt modelId="{47EAC4EA-80BD-43EA-A1D5-3D1728621EEF}" type="sibTrans" cxnId="{02B5452C-A7F3-46FC-9570-BD2AA29062E5}">
      <dgm:prSet/>
      <dgm:spPr/>
      <dgm:t>
        <a:bodyPr/>
        <a:lstStyle/>
        <a:p>
          <a:endParaRPr lang="es-ES"/>
        </a:p>
      </dgm:t>
    </dgm:pt>
    <dgm:pt modelId="{11D13E93-4C08-4D54-B4B2-E81F93429BFF}" type="pres">
      <dgm:prSet presAssocID="{05874C56-95DE-4E4D-8FF8-6F065C285ACA}" presName="hierChild1" presStyleCnt="0">
        <dgm:presLayoutVars>
          <dgm:orgChart val="1"/>
          <dgm:chPref val="1"/>
          <dgm:dir/>
          <dgm:animOne val="branch"/>
          <dgm:animLvl val="lvl"/>
          <dgm:resizeHandles/>
        </dgm:presLayoutVars>
      </dgm:prSet>
      <dgm:spPr/>
      <dgm:t>
        <a:bodyPr/>
        <a:lstStyle/>
        <a:p>
          <a:endParaRPr lang="es-ES"/>
        </a:p>
      </dgm:t>
    </dgm:pt>
    <dgm:pt modelId="{30E13778-877C-4C2E-BE85-BB8661C68243}" type="pres">
      <dgm:prSet presAssocID="{1E82AE7E-C850-4381-851B-C16FB3C845A2}" presName="hierRoot1" presStyleCnt="0">
        <dgm:presLayoutVars>
          <dgm:hierBranch val="init"/>
        </dgm:presLayoutVars>
      </dgm:prSet>
      <dgm:spPr/>
    </dgm:pt>
    <dgm:pt modelId="{B20D531E-9CDF-4617-8046-804F1E118736}" type="pres">
      <dgm:prSet presAssocID="{1E82AE7E-C850-4381-851B-C16FB3C845A2}" presName="rootComposite1" presStyleCnt="0"/>
      <dgm:spPr/>
    </dgm:pt>
    <dgm:pt modelId="{8173C79A-5146-4423-B6FD-E3F97216F58B}" type="pres">
      <dgm:prSet presAssocID="{1E82AE7E-C850-4381-851B-C16FB3C845A2}" presName="rootText1" presStyleLbl="node0" presStyleIdx="0" presStyleCnt="1" custLinFactNeighborX="-5630" custLinFactNeighborY="-1740">
        <dgm:presLayoutVars>
          <dgm:chPref val="3"/>
        </dgm:presLayoutVars>
      </dgm:prSet>
      <dgm:spPr/>
      <dgm:t>
        <a:bodyPr/>
        <a:lstStyle/>
        <a:p>
          <a:endParaRPr lang="es-ES"/>
        </a:p>
      </dgm:t>
    </dgm:pt>
    <dgm:pt modelId="{4FA0792F-126E-4449-8676-7F789907CE1B}" type="pres">
      <dgm:prSet presAssocID="{1E82AE7E-C850-4381-851B-C16FB3C845A2}" presName="rootConnector1" presStyleLbl="node1" presStyleIdx="0" presStyleCnt="0"/>
      <dgm:spPr/>
      <dgm:t>
        <a:bodyPr/>
        <a:lstStyle/>
        <a:p>
          <a:endParaRPr lang="es-ES"/>
        </a:p>
      </dgm:t>
    </dgm:pt>
    <dgm:pt modelId="{3ADC2BA2-BB33-436C-9E0D-7C95A0B652E6}" type="pres">
      <dgm:prSet presAssocID="{1E82AE7E-C850-4381-851B-C16FB3C845A2}" presName="hierChild2" presStyleCnt="0"/>
      <dgm:spPr/>
    </dgm:pt>
    <dgm:pt modelId="{B0A1683F-D16A-4ACE-9164-6BD0E68CE7B5}" type="pres">
      <dgm:prSet presAssocID="{7D834924-FDE4-443B-9FF2-AD498DA9E3CC}" presName="Name37" presStyleLbl="parChTrans1D2" presStyleIdx="0" presStyleCnt="2"/>
      <dgm:spPr/>
      <dgm:t>
        <a:bodyPr/>
        <a:lstStyle/>
        <a:p>
          <a:endParaRPr lang="es-ES"/>
        </a:p>
      </dgm:t>
    </dgm:pt>
    <dgm:pt modelId="{5669C0D6-24E8-43B3-AF70-B7FB34EFCFFF}" type="pres">
      <dgm:prSet presAssocID="{97103CDD-1241-436A-A75F-270F5D0F6389}" presName="hierRoot2" presStyleCnt="0">
        <dgm:presLayoutVars>
          <dgm:hierBranch val="init"/>
        </dgm:presLayoutVars>
      </dgm:prSet>
      <dgm:spPr/>
    </dgm:pt>
    <dgm:pt modelId="{A1FBD410-CEC5-4EAF-A09E-CB5AC8305FB6}" type="pres">
      <dgm:prSet presAssocID="{97103CDD-1241-436A-A75F-270F5D0F6389}" presName="rootComposite" presStyleCnt="0"/>
      <dgm:spPr/>
    </dgm:pt>
    <dgm:pt modelId="{D3325429-F217-49D4-A764-E42324AFE1F0}" type="pres">
      <dgm:prSet presAssocID="{97103CDD-1241-436A-A75F-270F5D0F6389}" presName="rootText" presStyleLbl="node2" presStyleIdx="0" presStyleCnt="2">
        <dgm:presLayoutVars>
          <dgm:chPref val="3"/>
        </dgm:presLayoutVars>
      </dgm:prSet>
      <dgm:spPr/>
      <dgm:t>
        <a:bodyPr/>
        <a:lstStyle/>
        <a:p>
          <a:endParaRPr lang="es-ES"/>
        </a:p>
      </dgm:t>
    </dgm:pt>
    <dgm:pt modelId="{654A33B9-5BD4-4C4F-933A-570E918BC5D0}" type="pres">
      <dgm:prSet presAssocID="{97103CDD-1241-436A-A75F-270F5D0F6389}" presName="rootConnector" presStyleLbl="node2" presStyleIdx="0" presStyleCnt="2"/>
      <dgm:spPr/>
      <dgm:t>
        <a:bodyPr/>
        <a:lstStyle/>
        <a:p>
          <a:endParaRPr lang="es-ES"/>
        </a:p>
      </dgm:t>
    </dgm:pt>
    <dgm:pt modelId="{0A132C90-C8D7-46EA-9C8B-3748390872FF}" type="pres">
      <dgm:prSet presAssocID="{97103CDD-1241-436A-A75F-270F5D0F6389}" presName="hierChild4" presStyleCnt="0"/>
      <dgm:spPr/>
    </dgm:pt>
    <dgm:pt modelId="{6549FEDD-AE91-437B-8409-E7749197184C}" type="pres">
      <dgm:prSet presAssocID="{B9EA6BDB-CD14-444A-A896-5B5598FC89FC}" presName="Name37" presStyleLbl="parChTrans1D3" presStyleIdx="0" presStyleCnt="4"/>
      <dgm:spPr/>
      <dgm:t>
        <a:bodyPr/>
        <a:lstStyle/>
        <a:p>
          <a:endParaRPr lang="es-ES"/>
        </a:p>
      </dgm:t>
    </dgm:pt>
    <dgm:pt modelId="{402FA1C6-BA6C-43F4-A4FE-C4419B786893}" type="pres">
      <dgm:prSet presAssocID="{66C00E20-8AE8-42E2-BB80-F64AE58D87BA}" presName="hierRoot2" presStyleCnt="0">
        <dgm:presLayoutVars>
          <dgm:hierBranch val="init"/>
        </dgm:presLayoutVars>
      </dgm:prSet>
      <dgm:spPr/>
    </dgm:pt>
    <dgm:pt modelId="{90880F0E-C24A-4492-BACC-E88FABE8E529}" type="pres">
      <dgm:prSet presAssocID="{66C00E20-8AE8-42E2-BB80-F64AE58D87BA}" presName="rootComposite" presStyleCnt="0"/>
      <dgm:spPr/>
    </dgm:pt>
    <dgm:pt modelId="{B94E0D4A-F9C7-4E4B-90A5-246997CF995E}" type="pres">
      <dgm:prSet presAssocID="{66C00E20-8AE8-42E2-BB80-F64AE58D87BA}" presName="rootText" presStyleLbl="node3" presStyleIdx="0" presStyleCnt="4">
        <dgm:presLayoutVars>
          <dgm:chPref val="3"/>
        </dgm:presLayoutVars>
      </dgm:prSet>
      <dgm:spPr/>
      <dgm:t>
        <a:bodyPr/>
        <a:lstStyle/>
        <a:p>
          <a:endParaRPr lang="es-ES"/>
        </a:p>
      </dgm:t>
    </dgm:pt>
    <dgm:pt modelId="{3DF16095-4C42-4409-8C85-B08EF5B05483}" type="pres">
      <dgm:prSet presAssocID="{66C00E20-8AE8-42E2-BB80-F64AE58D87BA}" presName="rootConnector" presStyleLbl="node3" presStyleIdx="0" presStyleCnt="4"/>
      <dgm:spPr/>
      <dgm:t>
        <a:bodyPr/>
        <a:lstStyle/>
        <a:p>
          <a:endParaRPr lang="es-ES"/>
        </a:p>
      </dgm:t>
    </dgm:pt>
    <dgm:pt modelId="{A0362879-C532-4AD0-A67C-A1922ECE5D1A}" type="pres">
      <dgm:prSet presAssocID="{66C00E20-8AE8-42E2-BB80-F64AE58D87BA}" presName="hierChild4" presStyleCnt="0"/>
      <dgm:spPr/>
    </dgm:pt>
    <dgm:pt modelId="{C3F16E32-396A-4B69-8713-6A9B53F8D4C4}" type="pres">
      <dgm:prSet presAssocID="{66C00E20-8AE8-42E2-BB80-F64AE58D87BA}" presName="hierChild5" presStyleCnt="0"/>
      <dgm:spPr/>
    </dgm:pt>
    <dgm:pt modelId="{C8FC3CB2-6943-4C05-B59F-63C296C79820}" type="pres">
      <dgm:prSet presAssocID="{770B1181-189F-49CA-91EB-EAD8E65DCF93}" presName="Name37" presStyleLbl="parChTrans1D3" presStyleIdx="1" presStyleCnt="4"/>
      <dgm:spPr/>
      <dgm:t>
        <a:bodyPr/>
        <a:lstStyle/>
        <a:p>
          <a:endParaRPr lang="es-ES"/>
        </a:p>
      </dgm:t>
    </dgm:pt>
    <dgm:pt modelId="{9798EB25-0BF7-45B9-9246-1D35B10E8358}" type="pres">
      <dgm:prSet presAssocID="{1E56BBA1-F188-4B4E-8C0F-E2F778D8EAF3}" presName="hierRoot2" presStyleCnt="0">
        <dgm:presLayoutVars>
          <dgm:hierBranch val="init"/>
        </dgm:presLayoutVars>
      </dgm:prSet>
      <dgm:spPr/>
    </dgm:pt>
    <dgm:pt modelId="{73F2B49D-BCF2-4D90-833F-00BB9C8668B1}" type="pres">
      <dgm:prSet presAssocID="{1E56BBA1-F188-4B4E-8C0F-E2F778D8EAF3}" presName="rootComposite" presStyleCnt="0"/>
      <dgm:spPr/>
    </dgm:pt>
    <dgm:pt modelId="{408B8DC8-9B34-4014-9D70-1092081E4E6F}" type="pres">
      <dgm:prSet presAssocID="{1E56BBA1-F188-4B4E-8C0F-E2F778D8EAF3}" presName="rootText" presStyleLbl="node3" presStyleIdx="1" presStyleCnt="4">
        <dgm:presLayoutVars>
          <dgm:chPref val="3"/>
        </dgm:presLayoutVars>
      </dgm:prSet>
      <dgm:spPr/>
      <dgm:t>
        <a:bodyPr/>
        <a:lstStyle/>
        <a:p>
          <a:endParaRPr lang="es-ES"/>
        </a:p>
      </dgm:t>
    </dgm:pt>
    <dgm:pt modelId="{00B89164-5A8E-4169-9A85-08D064A2C37A}" type="pres">
      <dgm:prSet presAssocID="{1E56BBA1-F188-4B4E-8C0F-E2F778D8EAF3}" presName="rootConnector" presStyleLbl="node3" presStyleIdx="1" presStyleCnt="4"/>
      <dgm:spPr/>
      <dgm:t>
        <a:bodyPr/>
        <a:lstStyle/>
        <a:p>
          <a:endParaRPr lang="es-ES"/>
        </a:p>
      </dgm:t>
    </dgm:pt>
    <dgm:pt modelId="{95DE1B82-C605-4249-84F8-54FAA038E1CA}" type="pres">
      <dgm:prSet presAssocID="{1E56BBA1-F188-4B4E-8C0F-E2F778D8EAF3}" presName="hierChild4" presStyleCnt="0"/>
      <dgm:spPr/>
    </dgm:pt>
    <dgm:pt modelId="{A82013E5-311B-4912-8A9A-BB0036D6C8C7}" type="pres">
      <dgm:prSet presAssocID="{1E56BBA1-F188-4B4E-8C0F-E2F778D8EAF3}" presName="hierChild5" presStyleCnt="0"/>
      <dgm:spPr/>
    </dgm:pt>
    <dgm:pt modelId="{25BB9D68-7825-4C3A-B83A-027FAF37D79A}" type="pres">
      <dgm:prSet presAssocID="{6109443F-A3FF-4958-A930-F76927451E06}" presName="Name37" presStyleLbl="parChTrans1D3" presStyleIdx="2" presStyleCnt="4"/>
      <dgm:spPr/>
      <dgm:t>
        <a:bodyPr/>
        <a:lstStyle/>
        <a:p>
          <a:endParaRPr lang="es-ES"/>
        </a:p>
      </dgm:t>
    </dgm:pt>
    <dgm:pt modelId="{9958D21A-46CA-4FB8-BE0C-174FFC9122F1}" type="pres">
      <dgm:prSet presAssocID="{3A938E45-B77D-48AC-B891-DFD22E1EEB82}" presName="hierRoot2" presStyleCnt="0">
        <dgm:presLayoutVars>
          <dgm:hierBranch val="init"/>
        </dgm:presLayoutVars>
      </dgm:prSet>
      <dgm:spPr/>
    </dgm:pt>
    <dgm:pt modelId="{D810C68C-BFD5-47E6-8274-15C3163A8E2D}" type="pres">
      <dgm:prSet presAssocID="{3A938E45-B77D-48AC-B891-DFD22E1EEB82}" presName="rootComposite" presStyleCnt="0"/>
      <dgm:spPr/>
    </dgm:pt>
    <dgm:pt modelId="{A9E62DFB-BBE4-4AE9-802B-5A92D62E18FD}" type="pres">
      <dgm:prSet presAssocID="{3A938E45-B77D-48AC-B891-DFD22E1EEB82}" presName="rootText" presStyleLbl="node3" presStyleIdx="2" presStyleCnt="4">
        <dgm:presLayoutVars>
          <dgm:chPref val="3"/>
        </dgm:presLayoutVars>
      </dgm:prSet>
      <dgm:spPr/>
      <dgm:t>
        <a:bodyPr/>
        <a:lstStyle/>
        <a:p>
          <a:endParaRPr lang="es-ES"/>
        </a:p>
      </dgm:t>
    </dgm:pt>
    <dgm:pt modelId="{99C96A6E-3044-46DB-867C-56EC03DA743E}" type="pres">
      <dgm:prSet presAssocID="{3A938E45-B77D-48AC-B891-DFD22E1EEB82}" presName="rootConnector" presStyleLbl="node3" presStyleIdx="2" presStyleCnt="4"/>
      <dgm:spPr/>
      <dgm:t>
        <a:bodyPr/>
        <a:lstStyle/>
        <a:p>
          <a:endParaRPr lang="es-ES"/>
        </a:p>
      </dgm:t>
    </dgm:pt>
    <dgm:pt modelId="{019A8C01-8356-414B-AF91-D06B3BB78025}" type="pres">
      <dgm:prSet presAssocID="{3A938E45-B77D-48AC-B891-DFD22E1EEB82}" presName="hierChild4" presStyleCnt="0"/>
      <dgm:spPr/>
    </dgm:pt>
    <dgm:pt modelId="{44396529-0DCF-4AF9-BD34-E198BC25869F}" type="pres">
      <dgm:prSet presAssocID="{5A1252E8-F2DF-478B-B72B-2E8242620FAF}" presName="Name37" presStyleLbl="parChTrans1D4" presStyleIdx="0" presStyleCnt="3"/>
      <dgm:spPr/>
      <dgm:t>
        <a:bodyPr/>
        <a:lstStyle/>
        <a:p>
          <a:endParaRPr lang="es-ES"/>
        </a:p>
      </dgm:t>
    </dgm:pt>
    <dgm:pt modelId="{76299999-30C2-49CA-A8AE-B1BEB02ED6C6}" type="pres">
      <dgm:prSet presAssocID="{54C47A50-06C1-4785-82C9-1136005C1DB8}" presName="hierRoot2" presStyleCnt="0">
        <dgm:presLayoutVars>
          <dgm:hierBranch val="init"/>
        </dgm:presLayoutVars>
      </dgm:prSet>
      <dgm:spPr/>
    </dgm:pt>
    <dgm:pt modelId="{E0EB0037-7692-4ABD-A0D8-07159E39C5AF}" type="pres">
      <dgm:prSet presAssocID="{54C47A50-06C1-4785-82C9-1136005C1DB8}" presName="rootComposite" presStyleCnt="0"/>
      <dgm:spPr/>
    </dgm:pt>
    <dgm:pt modelId="{F7467CC5-C486-4008-977F-3DE5A69566CC}" type="pres">
      <dgm:prSet presAssocID="{54C47A50-06C1-4785-82C9-1136005C1DB8}" presName="rootText" presStyleLbl="node4" presStyleIdx="0" presStyleCnt="3">
        <dgm:presLayoutVars>
          <dgm:chPref val="3"/>
        </dgm:presLayoutVars>
      </dgm:prSet>
      <dgm:spPr/>
      <dgm:t>
        <a:bodyPr/>
        <a:lstStyle/>
        <a:p>
          <a:endParaRPr lang="es-ES"/>
        </a:p>
      </dgm:t>
    </dgm:pt>
    <dgm:pt modelId="{BF42003B-F16B-4221-B222-780C3B4CC17D}" type="pres">
      <dgm:prSet presAssocID="{54C47A50-06C1-4785-82C9-1136005C1DB8}" presName="rootConnector" presStyleLbl="node4" presStyleIdx="0" presStyleCnt="3"/>
      <dgm:spPr/>
      <dgm:t>
        <a:bodyPr/>
        <a:lstStyle/>
        <a:p>
          <a:endParaRPr lang="es-ES"/>
        </a:p>
      </dgm:t>
    </dgm:pt>
    <dgm:pt modelId="{77C26457-0AC5-40AD-A944-65E291B15216}" type="pres">
      <dgm:prSet presAssocID="{54C47A50-06C1-4785-82C9-1136005C1DB8}" presName="hierChild4" presStyleCnt="0"/>
      <dgm:spPr/>
    </dgm:pt>
    <dgm:pt modelId="{1F22BABA-9102-4DB3-8672-B559ADD587FB}" type="pres">
      <dgm:prSet presAssocID="{94DEA35E-A0BC-4918-A6BD-81B40676DEF9}" presName="Name37" presStyleLbl="parChTrans1D4" presStyleIdx="1" presStyleCnt="3"/>
      <dgm:spPr/>
      <dgm:t>
        <a:bodyPr/>
        <a:lstStyle/>
        <a:p>
          <a:endParaRPr lang="es-ES"/>
        </a:p>
      </dgm:t>
    </dgm:pt>
    <dgm:pt modelId="{1615B5BA-EDB0-4854-8B22-7C903CBC7ECB}" type="pres">
      <dgm:prSet presAssocID="{191F5704-5F4C-4E3E-9591-DEA218F774B4}" presName="hierRoot2" presStyleCnt="0">
        <dgm:presLayoutVars>
          <dgm:hierBranch val="init"/>
        </dgm:presLayoutVars>
      </dgm:prSet>
      <dgm:spPr/>
    </dgm:pt>
    <dgm:pt modelId="{C328809C-7996-4270-8CF6-A793873BF3C0}" type="pres">
      <dgm:prSet presAssocID="{191F5704-5F4C-4E3E-9591-DEA218F774B4}" presName="rootComposite" presStyleCnt="0"/>
      <dgm:spPr/>
    </dgm:pt>
    <dgm:pt modelId="{1037D58E-BF6D-47CA-A270-3E631AF5FA19}" type="pres">
      <dgm:prSet presAssocID="{191F5704-5F4C-4E3E-9591-DEA218F774B4}" presName="rootText" presStyleLbl="node4" presStyleIdx="1" presStyleCnt="3">
        <dgm:presLayoutVars>
          <dgm:chPref val="3"/>
        </dgm:presLayoutVars>
      </dgm:prSet>
      <dgm:spPr/>
      <dgm:t>
        <a:bodyPr/>
        <a:lstStyle/>
        <a:p>
          <a:endParaRPr lang="es-ES"/>
        </a:p>
      </dgm:t>
    </dgm:pt>
    <dgm:pt modelId="{8092E41D-6D2C-48A3-ADAD-92ADC25A01D1}" type="pres">
      <dgm:prSet presAssocID="{191F5704-5F4C-4E3E-9591-DEA218F774B4}" presName="rootConnector" presStyleLbl="node4" presStyleIdx="1" presStyleCnt="3"/>
      <dgm:spPr/>
      <dgm:t>
        <a:bodyPr/>
        <a:lstStyle/>
        <a:p>
          <a:endParaRPr lang="es-ES"/>
        </a:p>
      </dgm:t>
    </dgm:pt>
    <dgm:pt modelId="{941DCE3E-EAF3-4694-AD63-637A4D974418}" type="pres">
      <dgm:prSet presAssocID="{191F5704-5F4C-4E3E-9591-DEA218F774B4}" presName="hierChild4" presStyleCnt="0"/>
      <dgm:spPr/>
    </dgm:pt>
    <dgm:pt modelId="{BD4554B5-F402-4F0C-AEA1-2B163594C75E}" type="pres">
      <dgm:prSet presAssocID="{191F5704-5F4C-4E3E-9591-DEA218F774B4}" presName="hierChild5" presStyleCnt="0"/>
      <dgm:spPr/>
    </dgm:pt>
    <dgm:pt modelId="{F70930DC-5EA0-4D95-ACC5-DCBD0523EB6C}" type="pres">
      <dgm:prSet presAssocID="{54C47A50-06C1-4785-82C9-1136005C1DB8}" presName="hierChild5" presStyleCnt="0"/>
      <dgm:spPr/>
    </dgm:pt>
    <dgm:pt modelId="{ED330556-FB18-4761-B040-7F2D8FC6722F}" type="pres">
      <dgm:prSet presAssocID="{3A938E45-B77D-48AC-B891-DFD22E1EEB82}" presName="hierChild5" presStyleCnt="0"/>
      <dgm:spPr/>
    </dgm:pt>
    <dgm:pt modelId="{34666935-8058-49FC-8383-C388C939D507}" type="pres">
      <dgm:prSet presAssocID="{97103CDD-1241-436A-A75F-270F5D0F6389}" presName="hierChild5" presStyleCnt="0"/>
      <dgm:spPr/>
    </dgm:pt>
    <dgm:pt modelId="{D8D9282C-6AE7-4072-82A0-E99F17EFD4FC}" type="pres">
      <dgm:prSet presAssocID="{8790AD40-B244-4C44-B6D4-C3C4B67D152E}" presName="Name37" presStyleLbl="parChTrans1D2" presStyleIdx="1" presStyleCnt="2"/>
      <dgm:spPr/>
      <dgm:t>
        <a:bodyPr/>
        <a:lstStyle/>
        <a:p>
          <a:endParaRPr lang="es-ES"/>
        </a:p>
      </dgm:t>
    </dgm:pt>
    <dgm:pt modelId="{4F0927B5-9F46-4104-83F8-B9815CECFE59}" type="pres">
      <dgm:prSet presAssocID="{12618428-F998-4450-BB94-C985EF71D805}" presName="hierRoot2" presStyleCnt="0">
        <dgm:presLayoutVars>
          <dgm:hierBranch val="init"/>
        </dgm:presLayoutVars>
      </dgm:prSet>
      <dgm:spPr/>
    </dgm:pt>
    <dgm:pt modelId="{B367E494-D4E4-49B6-BC33-059A0D46F5BE}" type="pres">
      <dgm:prSet presAssocID="{12618428-F998-4450-BB94-C985EF71D805}" presName="rootComposite" presStyleCnt="0"/>
      <dgm:spPr/>
    </dgm:pt>
    <dgm:pt modelId="{9DDB0A7C-D95C-4E7F-B986-2DFEA0236936}" type="pres">
      <dgm:prSet presAssocID="{12618428-F998-4450-BB94-C985EF71D805}" presName="rootText" presStyleLbl="node2" presStyleIdx="1" presStyleCnt="2">
        <dgm:presLayoutVars>
          <dgm:chPref val="3"/>
        </dgm:presLayoutVars>
      </dgm:prSet>
      <dgm:spPr/>
      <dgm:t>
        <a:bodyPr/>
        <a:lstStyle/>
        <a:p>
          <a:endParaRPr lang="es-ES"/>
        </a:p>
      </dgm:t>
    </dgm:pt>
    <dgm:pt modelId="{81417DA8-06D0-4C31-BD93-774C2ACFFFDE}" type="pres">
      <dgm:prSet presAssocID="{12618428-F998-4450-BB94-C985EF71D805}" presName="rootConnector" presStyleLbl="node2" presStyleIdx="1" presStyleCnt="2"/>
      <dgm:spPr/>
      <dgm:t>
        <a:bodyPr/>
        <a:lstStyle/>
        <a:p>
          <a:endParaRPr lang="es-ES"/>
        </a:p>
      </dgm:t>
    </dgm:pt>
    <dgm:pt modelId="{88A9CAA9-6571-4A19-9EB1-88AD19B99101}" type="pres">
      <dgm:prSet presAssocID="{12618428-F998-4450-BB94-C985EF71D805}" presName="hierChild4" presStyleCnt="0"/>
      <dgm:spPr/>
    </dgm:pt>
    <dgm:pt modelId="{9B85E777-A2A4-4DBF-B940-D629C0610CB6}" type="pres">
      <dgm:prSet presAssocID="{C2880747-E303-4640-B1F6-D257646B545C}" presName="Name37" presStyleLbl="parChTrans1D3" presStyleIdx="3" presStyleCnt="4"/>
      <dgm:spPr/>
      <dgm:t>
        <a:bodyPr/>
        <a:lstStyle/>
        <a:p>
          <a:endParaRPr lang="es-ES"/>
        </a:p>
      </dgm:t>
    </dgm:pt>
    <dgm:pt modelId="{AE326077-4741-4260-B841-1D250772C90B}" type="pres">
      <dgm:prSet presAssocID="{F509EBF1-6BA0-4CC7-B9E9-4579258B4FC4}" presName="hierRoot2" presStyleCnt="0">
        <dgm:presLayoutVars>
          <dgm:hierBranch val="init"/>
        </dgm:presLayoutVars>
      </dgm:prSet>
      <dgm:spPr/>
    </dgm:pt>
    <dgm:pt modelId="{F31B64A9-A5CD-432C-AA3C-DB1BE507ED55}" type="pres">
      <dgm:prSet presAssocID="{F509EBF1-6BA0-4CC7-B9E9-4579258B4FC4}" presName="rootComposite" presStyleCnt="0"/>
      <dgm:spPr/>
    </dgm:pt>
    <dgm:pt modelId="{A811C7B0-72DF-4443-82E7-2C3456A3EF63}" type="pres">
      <dgm:prSet presAssocID="{F509EBF1-6BA0-4CC7-B9E9-4579258B4FC4}" presName="rootText" presStyleLbl="node3" presStyleIdx="3" presStyleCnt="4">
        <dgm:presLayoutVars>
          <dgm:chPref val="3"/>
        </dgm:presLayoutVars>
      </dgm:prSet>
      <dgm:spPr/>
      <dgm:t>
        <a:bodyPr/>
        <a:lstStyle/>
        <a:p>
          <a:endParaRPr lang="es-ES"/>
        </a:p>
      </dgm:t>
    </dgm:pt>
    <dgm:pt modelId="{C4380382-593D-4995-B0D4-66FA80BC214E}" type="pres">
      <dgm:prSet presAssocID="{F509EBF1-6BA0-4CC7-B9E9-4579258B4FC4}" presName="rootConnector" presStyleLbl="node3" presStyleIdx="3" presStyleCnt="4"/>
      <dgm:spPr/>
      <dgm:t>
        <a:bodyPr/>
        <a:lstStyle/>
        <a:p>
          <a:endParaRPr lang="es-ES"/>
        </a:p>
      </dgm:t>
    </dgm:pt>
    <dgm:pt modelId="{64BBD9F0-DC76-4C40-8304-4EC2FA9CD125}" type="pres">
      <dgm:prSet presAssocID="{F509EBF1-6BA0-4CC7-B9E9-4579258B4FC4}" presName="hierChild4" presStyleCnt="0"/>
      <dgm:spPr/>
    </dgm:pt>
    <dgm:pt modelId="{D2A3730F-A4D4-47BC-8483-AA650BD48CA8}" type="pres">
      <dgm:prSet presAssocID="{E97EA37A-0E80-4359-9744-491D78F56847}" presName="Name37" presStyleLbl="parChTrans1D4" presStyleIdx="2" presStyleCnt="3"/>
      <dgm:spPr/>
      <dgm:t>
        <a:bodyPr/>
        <a:lstStyle/>
        <a:p>
          <a:endParaRPr lang="es-ES"/>
        </a:p>
      </dgm:t>
    </dgm:pt>
    <dgm:pt modelId="{5E364870-2C74-4F99-BFBD-B67C6AD7FC47}" type="pres">
      <dgm:prSet presAssocID="{59C886DB-6F3E-4863-8E5F-1D89424B1656}" presName="hierRoot2" presStyleCnt="0">
        <dgm:presLayoutVars>
          <dgm:hierBranch val="init"/>
        </dgm:presLayoutVars>
      </dgm:prSet>
      <dgm:spPr/>
    </dgm:pt>
    <dgm:pt modelId="{896EF758-2E97-474B-BF38-6E634E44515B}" type="pres">
      <dgm:prSet presAssocID="{59C886DB-6F3E-4863-8E5F-1D89424B1656}" presName="rootComposite" presStyleCnt="0"/>
      <dgm:spPr/>
    </dgm:pt>
    <dgm:pt modelId="{A97A45D8-F5F2-4CB0-B3FE-B8ABF71B3169}" type="pres">
      <dgm:prSet presAssocID="{59C886DB-6F3E-4863-8E5F-1D89424B1656}" presName="rootText" presStyleLbl="node4" presStyleIdx="2" presStyleCnt="3">
        <dgm:presLayoutVars>
          <dgm:chPref val="3"/>
        </dgm:presLayoutVars>
      </dgm:prSet>
      <dgm:spPr/>
      <dgm:t>
        <a:bodyPr/>
        <a:lstStyle/>
        <a:p>
          <a:endParaRPr lang="es-ES"/>
        </a:p>
      </dgm:t>
    </dgm:pt>
    <dgm:pt modelId="{FC79EE13-95F9-461C-98AF-854DAE6138AE}" type="pres">
      <dgm:prSet presAssocID="{59C886DB-6F3E-4863-8E5F-1D89424B1656}" presName="rootConnector" presStyleLbl="node4" presStyleIdx="2" presStyleCnt="3"/>
      <dgm:spPr/>
      <dgm:t>
        <a:bodyPr/>
        <a:lstStyle/>
        <a:p>
          <a:endParaRPr lang="es-ES"/>
        </a:p>
      </dgm:t>
    </dgm:pt>
    <dgm:pt modelId="{B9AEB65D-6779-4DB5-BB42-52F12D0EF1EB}" type="pres">
      <dgm:prSet presAssocID="{59C886DB-6F3E-4863-8E5F-1D89424B1656}" presName="hierChild4" presStyleCnt="0"/>
      <dgm:spPr/>
    </dgm:pt>
    <dgm:pt modelId="{3C79E771-9FC2-44D5-A92C-4841DDA121C3}" type="pres">
      <dgm:prSet presAssocID="{59C886DB-6F3E-4863-8E5F-1D89424B1656}" presName="hierChild5" presStyleCnt="0"/>
      <dgm:spPr/>
    </dgm:pt>
    <dgm:pt modelId="{32F52899-151D-4480-9D1B-C45443584789}" type="pres">
      <dgm:prSet presAssocID="{F509EBF1-6BA0-4CC7-B9E9-4579258B4FC4}" presName="hierChild5" presStyleCnt="0"/>
      <dgm:spPr/>
    </dgm:pt>
    <dgm:pt modelId="{A8585BA7-6325-45D4-B8A5-5C03F9B595DD}" type="pres">
      <dgm:prSet presAssocID="{12618428-F998-4450-BB94-C985EF71D805}" presName="hierChild5" presStyleCnt="0"/>
      <dgm:spPr/>
    </dgm:pt>
    <dgm:pt modelId="{4F3697A1-8006-4FA2-885B-DFD490504C60}" type="pres">
      <dgm:prSet presAssocID="{1E82AE7E-C850-4381-851B-C16FB3C845A2}" presName="hierChild3" presStyleCnt="0"/>
      <dgm:spPr/>
    </dgm:pt>
  </dgm:ptLst>
  <dgm:cxnLst>
    <dgm:cxn modelId="{41F73723-1D39-4A0B-9D4D-0696EC0B2D85}" type="presOf" srcId="{66C00E20-8AE8-42E2-BB80-F64AE58D87BA}" destId="{3DF16095-4C42-4409-8C85-B08EF5B05483}" srcOrd="1" destOrd="0" presId="urn:microsoft.com/office/officeart/2005/8/layout/orgChart1"/>
    <dgm:cxn modelId="{6F3D0EF4-069D-417B-899F-E68CA134E63A}" type="presOf" srcId="{6109443F-A3FF-4958-A930-F76927451E06}" destId="{25BB9D68-7825-4C3A-B83A-027FAF37D79A}" srcOrd="0" destOrd="0" presId="urn:microsoft.com/office/officeart/2005/8/layout/orgChart1"/>
    <dgm:cxn modelId="{D3122353-7338-40EF-AD18-219445561E92}" srcId="{54C47A50-06C1-4785-82C9-1136005C1DB8}" destId="{191F5704-5F4C-4E3E-9591-DEA218F774B4}" srcOrd="0" destOrd="0" parTransId="{94DEA35E-A0BC-4918-A6BD-81B40676DEF9}" sibTransId="{70092982-5152-4EE8-9782-79349978ED6A}"/>
    <dgm:cxn modelId="{5284E511-DF1D-405A-AECF-463A58EFBE68}" type="presOf" srcId="{191F5704-5F4C-4E3E-9591-DEA218F774B4}" destId="{1037D58E-BF6D-47CA-A270-3E631AF5FA19}" srcOrd="0" destOrd="0" presId="urn:microsoft.com/office/officeart/2005/8/layout/orgChart1"/>
    <dgm:cxn modelId="{3C983757-C596-49A8-9236-FB6691B2BCD1}" type="presOf" srcId="{3A938E45-B77D-48AC-B891-DFD22E1EEB82}" destId="{99C96A6E-3044-46DB-867C-56EC03DA743E}" srcOrd="1" destOrd="0" presId="urn:microsoft.com/office/officeart/2005/8/layout/orgChart1"/>
    <dgm:cxn modelId="{A367464A-C5AE-4CB8-8894-4AD202BCCB32}" type="presOf" srcId="{97103CDD-1241-436A-A75F-270F5D0F6389}" destId="{654A33B9-5BD4-4C4F-933A-570E918BC5D0}" srcOrd="1" destOrd="0" presId="urn:microsoft.com/office/officeart/2005/8/layout/orgChart1"/>
    <dgm:cxn modelId="{4717D2D9-0ABD-490F-A431-68FB2240B417}" type="presOf" srcId="{54C47A50-06C1-4785-82C9-1136005C1DB8}" destId="{BF42003B-F16B-4221-B222-780C3B4CC17D}" srcOrd="1" destOrd="0" presId="urn:microsoft.com/office/officeart/2005/8/layout/orgChart1"/>
    <dgm:cxn modelId="{43FA6CB5-7978-48A6-99EB-84CE7DE86FAF}" type="presOf" srcId="{94DEA35E-A0BC-4918-A6BD-81B40676DEF9}" destId="{1F22BABA-9102-4DB3-8672-B559ADD587FB}" srcOrd="0" destOrd="0" presId="urn:microsoft.com/office/officeart/2005/8/layout/orgChart1"/>
    <dgm:cxn modelId="{44937F2A-DC65-4D30-8C58-28DF2FE366B7}" type="presOf" srcId="{05874C56-95DE-4E4D-8FF8-6F065C285ACA}" destId="{11D13E93-4C08-4D54-B4B2-E81F93429BFF}" srcOrd="0" destOrd="0" presId="urn:microsoft.com/office/officeart/2005/8/layout/orgChart1"/>
    <dgm:cxn modelId="{02B5452C-A7F3-46FC-9570-BD2AA29062E5}" srcId="{97103CDD-1241-436A-A75F-270F5D0F6389}" destId="{1E56BBA1-F188-4B4E-8C0F-E2F778D8EAF3}" srcOrd="1" destOrd="0" parTransId="{770B1181-189F-49CA-91EB-EAD8E65DCF93}" sibTransId="{47EAC4EA-80BD-43EA-A1D5-3D1728621EEF}"/>
    <dgm:cxn modelId="{D9B7A61D-3FA5-445F-9C97-07452AECA91D}" type="presOf" srcId="{B9EA6BDB-CD14-444A-A896-5B5598FC89FC}" destId="{6549FEDD-AE91-437B-8409-E7749197184C}" srcOrd="0" destOrd="0" presId="urn:microsoft.com/office/officeart/2005/8/layout/orgChart1"/>
    <dgm:cxn modelId="{B35DAC33-7A9C-4B2D-B9EA-6ED7F1A53076}" type="presOf" srcId="{12618428-F998-4450-BB94-C985EF71D805}" destId="{9DDB0A7C-D95C-4E7F-B986-2DFEA0236936}" srcOrd="0" destOrd="0" presId="urn:microsoft.com/office/officeart/2005/8/layout/orgChart1"/>
    <dgm:cxn modelId="{D9071017-83F3-45DA-9BBF-FBA12ADA8512}" type="presOf" srcId="{F509EBF1-6BA0-4CC7-B9E9-4579258B4FC4}" destId="{C4380382-593D-4995-B0D4-66FA80BC214E}" srcOrd="1" destOrd="0" presId="urn:microsoft.com/office/officeart/2005/8/layout/orgChart1"/>
    <dgm:cxn modelId="{5803162D-47F8-42FC-9D84-95F509AE2EF8}" type="presOf" srcId="{66C00E20-8AE8-42E2-BB80-F64AE58D87BA}" destId="{B94E0D4A-F9C7-4E4B-90A5-246997CF995E}" srcOrd="0" destOrd="0" presId="urn:microsoft.com/office/officeart/2005/8/layout/orgChart1"/>
    <dgm:cxn modelId="{6F9FD4FF-96D7-4B0B-A8C4-DC735F9CFBC5}" type="presOf" srcId="{59C886DB-6F3E-4863-8E5F-1D89424B1656}" destId="{A97A45D8-F5F2-4CB0-B3FE-B8ABF71B3169}" srcOrd="0" destOrd="0" presId="urn:microsoft.com/office/officeart/2005/8/layout/orgChart1"/>
    <dgm:cxn modelId="{20DA7EC0-58A4-443A-9D35-736FD868857F}" type="presOf" srcId="{191F5704-5F4C-4E3E-9591-DEA218F774B4}" destId="{8092E41D-6D2C-48A3-ADAD-92ADC25A01D1}" srcOrd="1" destOrd="0" presId="urn:microsoft.com/office/officeart/2005/8/layout/orgChart1"/>
    <dgm:cxn modelId="{957164EE-82E1-4E5C-8DCF-981E9DF64C54}" srcId="{F509EBF1-6BA0-4CC7-B9E9-4579258B4FC4}" destId="{59C886DB-6F3E-4863-8E5F-1D89424B1656}" srcOrd="0" destOrd="0" parTransId="{E97EA37A-0E80-4359-9744-491D78F56847}" sibTransId="{0A0E54D1-8C52-44F7-8F8E-023343227E46}"/>
    <dgm:cxn modelId="{E5E5C952-2A6E-4D5E-B106-90A7A0B8F839}" type="presOf" srcId="{F509EBF1-6BA0-4CC7-B9E9-4579258B4FC4}" destId="{A811C7B0-72DF-4443-82E7-2C3456A3EF63}" srcOrd="0" destOrd="0" presId="urn:microsoft.com/office/officeart/2005/8/layout/orgChart1"/>
    <dgm:cxn modelId="{07CB220B-B938-4BDA-B93F-11F5DE7CEC5B}" type="presOf" srcId="{97103CDD-1241-436A-A75F-270F5D0F6389}" destId="{D3325429-F217-49D4-A764-E42324AFE1F0}" srcOrd="0" destOrd="0" presId="urn:microsoft.com/office/officeart/2005/8/layout/orgChart1"/>
    <dgm:cxn modelId="{C6B7303F-B286-4562-9DB5-6C7DBAD3FD63}" type="presOf" srcId="{3A938E45-B77D-48AC-B891-DFD22E1EEB82}" destId="{A9E62DFB-BBE4-4AE9-802B-5A92D62E18FD}" srcOrd="0" destOrd="0" presId="urn:microsoft.com/office/officeart/2005/8/layout/orgChart1"/>
    <dgm:cxn modelId="{A232E494-BB32-4409-874A-625B57A23516}" type="presOf" srcId="{12618428-F998-4450-BB94-C985EF71D805}" destId="{81417DA8-06D0-4C31-BD93-774C2ACFFFDE}" srcOrd="1" destOrd="0" presId="urn:microsoft.com/office/officeart/2005/8/layout/orgChart1"/>
    <dgm:cxn modelId="{6F5169AF-07B3-4385-8048-A122EB74BD73}" type="presOf" srcId="{5A1252E8-F2DF-478B-B72B-2E8242620FAF}" destId="{44396529-0DCF-4AF9-BD34-E198BC25869F}" srcOrd="0" destOrd="0" presId="urn:microsoft.com/office/officeart/2005/8/layout/orgChart1"/>
    <dgm:cxn modelId="{EC46892D-B737-44A8-8539-2E27C0A42BB9}" type="presOf" srcId="{7D834924-FDE4-443B-9FF2-AD498DA9E3CC}" destId="{B0A1683F-D16A-4ACE-9164-6BD0E68CE7B5}" srcOrd="0" destOrd="0" presId="urn:microsoft.com/office/officeart/2005/8/layout/orgChart1"/>
    <dgm:cxn modelId="{AF331AC5-D5ED-4990-870E-0E4C402B7C63}" srcId="{1E82AE7E-C850-4381-851B-C16FB3C845A2}" destId="{97103CDD-1241-436A-A75F-270F5D0F6389}" srcOrd="0" destOrd="0" parTransId="{7D834924-FDE4-443B-9FF2-AD498DA9E3CC}" sibTransId="{668E5405-2129-4E12-BD84-6F5D9B470B19}"/>
    <dgm:cxn modelId="{43D6D7A7-FF83-4925-A331-0549AA734FA6}" type="presOf" srcId="{54C47A50-06C1-4785-82C9-1136005C1DB8}" destId="{F7467CC5-C486-4008-977F-3DE5A69566CC}" srcOrd="0" destOrd="0" presId="urn:microsoft.com/office/officeart/2005/8/layout/orgChart1"/>
    <dgm:cxn modelId="{1EB54877-5379-4A5F-A35E-4254F8C41A5A}" srcId="{05874C56-95DE-4E4D-8FF8-6F065C285ACA}" destId="{1E82AE7E-C850-4381-851B-C16FB3C845A2}" srcOrd="0" destOrd="0" parTransId="{FD6CEDC7-4978-49E6-9FE6-9042F91A211C}" sibTransId="{FCD362B0-E2FA-47EB-8AFE-4599DF30C949}"/>
    <dgm:cxn modelId="{3D908F04-559B-46C0-B2F0-CB90C7256636}" type="presOf" srcId="{770B1181-189F-49CA-91EB-EAD8E65DCF93}" destId="{C8FC3CB2-6943-4C05-B59F-63C296C79820}" srcOrd="0" destOrd="0" presId="urn:microsoft.com/office/officeart/2005/8/layout/orgChart1"/>
    <dgm:cxn modelId="{537145E5-F0A7-4892-907C-D611863E1E6A}" type="presOf" srcId="{C2880747-E303-4640-B1F6-D257646B545C}" destId="{9B85E777-A2A4-4DBF-B940-D629C0610CB6}" srcOrd="0" destOrd="0" presId="urn:microsoft.com/office/officeart/2005/8/layout/orgChart1"/>
    <dgm:cxn modelId="{9C3CB195-54B6-40F6-A15D-BB3FF327070C}" srcId="{1E82AE7E-C850-4381-851B-C16FB3C845A2}" destId="{12618428-F998-4450-BB94-C985EF71D805}" srcOrd="1" destOrd="0" parTransId="{8790AD40-B244-4C44-B6D4-C3C4B67D152E}" sibTransId="{E8FC4266-DDDE-4ABD-B9E3-D23718F00F5C}"/>
    <dgm:cxn modelId="{1D5611EF-921E-4C5F-AE56-D8B49AECF45B}" srcId="{97103CDD-1241-436A-A75F-270F5D0F6389}" destId="{66C00E20-8AE8-42E2-BB80-F64AE58D87BA}" srcOrd="0" destOrd="0" parTransId="{B9EA6BDB-CD14-444A-A896-5B5598FC89FC}" sibTransId="{9FD9BD01-9EFA-4E7D-84F7-8D936C642157}"/>
    <dgm:cxn modelId="{87D4BACF-0E54-447B-BB54-F88E43F8E359}" type="presOf" srcId="{1E82AE7E-C850-4381-851B-C16FB3C845A2}" destId="{8173C79A-5146-4423-B6FD-E3F97216F58B}" srcOrd="0" destOrd="0" presId="urn:microsoft.com/office/officeart/2005/8/layout/orgChart1"/>
    <dgm:cxn modelId="{6D38410C-3A59-4EDB-8AF8-99CB6010ED23}" type="presOf" srcId="{1E56BBA1-F188-4B4E-8C0F-E2F778D8EAF3}" destId="{408B8DC8-9B34-4014-9D70-1092081E4E6F}" srcOrd="0" destOrd="0" presId="urn:microsoft.com/office/officeart/2005/8/layout/orgChart1"/>
    <dgm:cxn modelId="{CFF5125B-8E12-4DB3-8D7A-04180F362F10}" srcId="{12618428-F998-4450-BB94-C985EF71D805}" destId="{F509EBF1-6BA0-4CC7-B9E9-4579258B4FC4}" srcOrd="0" destOrd="0" parTransId="{C2880747-E303-4640-B1F6-D257646B545C}" sibTransId="{72489EDA-63C6-4B43-9E45-D4A2475D3276}"/>
    <dgm:cxn modelId="{D73409B8-4BA6-4F4C-9237-96036DD670D7}" srcId="{97103CDD-1241-436A-A75F-270F5D0F6389}" destId="{3A938E45-B77D-48AC-B891-DFD22E1EEB82}" srcOrd="2" destOrd="0" parTransId="{6109443F-A3FF-4958-A930-F76927451E06}" sibTransId="{B80460FA-F4E9-4F5C-B194-ACC486E9FFC0}"/>
    <dgm:cxn modelId="{575F1B70-48DF-48C1-A2F3-5D7B7B3D2063}" srcId="{3A938E45-B77D-48AC-B891-DFD22E1EEB82}" destId="{54C47A50-06C1-4785-82C9-1136005C1DB8}" srcOrd="0" destOrd="0" parTransId="{5A1252E8-F2DF-478B-B72B-2E8242620FAF}" sibTransId="{688E87E9-2591-4B9A-A5BF-D89753CF467C}"/>
    <dgm:cxn modelId="{674D514D-06AD-418F-AAEE-8767BE83C588}" type="presOf" srcId="{1E82AE7E-C850-4381-851B-C16FB3C845A2}" destId="{4FA0792F-126E-4449-8676-7F789907CE1B}" srcOrd="1" destOrd="0" presId="urn:microsoft.com/office/officeart/2005/8/layout/orgChart1"/>
    <dgm:cxn modelId="{5542CC16-79EF-4B19-A195-66DBBC06F3D5}" type="presOf" srcId="{1E56BBA1-F188-4B4E-8C0F-E2F778D8EAF3}" destId="{00B89164-5A8E-4169-9A85-08D064A2C37A}" srcOrd="1" destOrd="0" presId="urn:microsoft.com/office/officeart/2005/8/layout/orgChart1"/>
    <dgm:cxn modelId="{182724C7-9DB3-44C7-93BC-198756790EDE}" type="presOf" srcId="{E97EA37A-0E80-4359-9744-491D78F56847}" destId="{D2A3730F-A4D4-47BC-8483-AA650BD48CA8}" srcOrd="0" destOrd="0" presId="urn:microsoft.com/office/officeart/2005/8/layout/orgChart1"/>
    <dgm:cxn modelId="{59C7FF7D-AD04-425F-8E90-1ACCA81E1A27}" type="presOf" srcId="{59C886DB-6F3E-4863-8E5F-1D89424B1656}" destId="{FC79EE13-95F9-461C-98AF-854DAE6138AE}" srcOrd="1" destOrd="0" presId="urn:microsoft.com/office/officeart/2005/8/layout/orgChart1"/>
    <dgm:cxn modelId="{CEE7C9C8-3DD4-42D6-BE5B-79F84650C06C}" type="presOf" srcId="{8790AD40-B244-4C44-B6D4-C3C4B67D152E}" destId="{D8D9282C-6AE7-4072-82A0-E99F17EFD4FC}" srcOrd="0" destOrd="0" presId="urn:microsoft.com/office/officeart/2005/8/layout/orgChart1"/>
    <dgm:cxn modelId="{425601E7-9110-4461-8F42-88E2BA449258}" type="presParOf" srcId="{11D13E93-4C08-4D54-B4B2-E81F93429BFF}" destId="{30E13778-877C-4C2E-BE85-BB8661C68243}" srcOrd="0" destOrd="0" presId="urn:microsoft.com/office/officeart/2005/8/layout/orgChart1"/>
    <dgm:cxn modelId="{0A3B9B08-6E69-4B23-992F-67C5B603BFB0}" type="presParOf" srcId="{30E13778-877C-4C2E-BE85-BB8661C68243}" destId="{B20D531E-9CDF-4617-8046-804F1E118736}" srcOrd="0" destOrd="0" presId="urn:microsoft.com/office/officeart/2005/8/layout/orgChart1"/>
    <dgm:cxn modelId="{80F238D1-B10D-47BC-AF0C-A4DB3936CF54}" type="presParOf" srcId="{B20D531E-9CDF-4617-8046-804F1E118736}" destId="{8173C79A-5146-4423-B6FD-E3F97216F58B}" srcOrd="0" destOrd="0" presId="urn:microsoft.com/office/officeart/2005/8/layout/orgChart1"/>
    <dgm:cxn modelId="{88636C7C-5FEC-4501-8906-4FEDF0845E7D}" type="presParOf" srcId="{B20D531E-9CDF-4617-8046-804F1E118736}" destId="{4FA0792F-126E-4449-8676-7F789907CE1B}" srcOrd="1" destOrd="0" presId="urn:microsoft.com/office/officeart/2005/8/layout/orgChart1"/>
    <dgm:cxn modelId="{750AC7BB-2328-43FA-8664-F864864FF4ED}" type="presParOf" srcId="{30E13778-877C-4C2E-BE85-BB8661C68243}" destId="{3ADC2BA2-BB33-436C-9E0D-7C95A0B652E6}" srcOrd="1" destOrd="0" presId="urn:microsoft.com/office/officeart/2005/8/layout/orgChart1"/>
    <dgm:cxn modelId="{763526B7-C6D6-464B-A7EE-CF53E1B77CA7}" type="presParOf" srcId="{3ADC2BA2-BB33-436C-9E0D-7C95A0B652E6}" destId="{B0A1683F-D16A-4ACE-9164-6BD0E68CE7B5}" srcOrd="0" destOrd="0" presId="urn:microsoft.com/office/officeart/2005/8/layout/orgChart1"/>
    <dgm:cxn modelId="{5B72307E-1E3D-4850-89BF-E49F4DB3BB33}" type="presParOf" srcId="{3ADC2BA2-BB33-436C-9E0D-7C95A0B652E6}" destId="{5669C0D6-24E8-43B3-AF70-B7FB34EFCFFF}" srcOrd="1" destOrd="0" presId="urn:microsoft.com/office/officeart/2005/8/layout/orgChart1"/>
    <dgm:cxn modelId="{C9D403FB-08F7-4C25-87CF-9AD79D4E25B9}" type="presParOf" srcId="{5669C0D6-24E8-43B3-AF70-B7FB34EFCFFF}" destId="{A1FBD410-CEC5-4EAF-A09E-CB5AC8305FB6}" srcOrd="0" destOrd="0" presId="urn:microsoft.com/office/officeart/2005/8/layout/orgChart1"/>
    <dgm:cxn modelId="{96635E6B-A915-49FA-9945-A4EAA3E4A025}" type="presParOf" srcId="{A1FBD410-CEC5-4EAF-A09E-CB5AC8305FB6}" destId="{D3325429-F217-49D4-A764-E42324AFE1F0}" srcOrd="0" destOrd="0" presId="urn:microsoft.com/office/officeart/2005/8/layout/orgChart1"/>
    <dgm:cxn modelId="{B5707421-FC34-4A7F-A17F-D47CC96CF917}" type="presParOf" srcId="{A1FBD410-CEC5-4EAF-A09E-CB5AC8305FB6}" destId="{654A33B9-5BD4-4C4F-933A-570E918BC5D0}" srcOrd="1" destOrd="0" presId="urn:microsoft.com/office/officeart/2005/8/layout/orgChart1"/>
    <dgm:cxn modelId="{F0932395-6FC8-4076-BF0C-64A48ADD2E4A}" type="presParOf" srcId="{5669C0D6-24E8-43B3-AF70-B7FB34EFCFFF}" destId="{0A132C90-C8D7-46EA-9C8B-3748390872FF}" srcOrd="1" destOrd="0" presId="urn:microsoft.com/office/officeart/2005/8/layout/orgChart1"/>
    <dgm:cxn modelId="{B719586E-C52E-438F-BE61-FC697125C986}" type="presParOf" srcId="{0A132C90-C8D7-46EA-9C8B-3748390872FF}" destId="{6549FEDD-AE91-437B-8409-E7749197184C}" srcOrd="0" destOrd="0" presId="urn:microsoft.com/office/officeart/2005/8/layout/orgChart1"/>
    <dgm:cxn modelId="{2182EBAC-2940-4D5C-A6CE-C6D242455BD0}" type="presParOf" srcId="{0A132C90-C8D7-46EA-9C8B-3748390872FF}" destId="{402FA1C6-BA6C-43F4-A4FE-C4419B786893}" srcOrd="1" destOrd="0" presId="urn:microsoft.com/office/officeart/2005/8/layout/orgChart1"/>
    <dgm:cxn modelId="{8BEE6539-4D39-42CB-AF1A-EDC64AF61BB0}" type="presParOf" srcId="{402FA1C6-BA6C-43F4-A4FE-C4419B786893}" destId="{90880F0E-C24A-4492-BACC-E88FABE8E529}" srcOrd="0" destOrd="0" presId="urn:microsoft.com/office/officeart/2005/8/layout/orgChart1"/>
    <dgm:cxn modelId="{992B171A-7D7D-4DB4-9406-38BEBDE1644F}" type="presParOf" srcId="{90880F0E-C24A-4492-BACC-E88FABE8E529}" destId="{B94E0D4A-F9C7-4E4B-90A5-246997CF995E}" srcOrd="0" destOrd="0" presId="urn:microsoft.com/office/officeart/2005/8/layout/orgChart1"/>
    <dgm:cxn modelId="{8E788D12-55D7-4DFF-98FF-C17BE4E421DE}" type="presParOf" srcId="{90880F0E-C24A-4492-BACC-E88FABE8E529}" destId="{3DF16095-4C42-4409-8C85-B08EF5B05483}" srcOrd="1" destOrd="0" presId="urn:microsoft.com/office/officeart/2005/8/layout/orgChart1"/>
    <dgm:cxn modelId="{7F73974F-4A21-460F-A247-0037FCA409D2}" type="presParOf" srcId="{402FA1C6-BA6C-43F4-A4FE-C4419B786893}" destId="{A0362879-C532-4AD0-A67C-A1922ECE5D1A}" srcOrd="1" destOrd="0" presId="urn:microsoft.com/office/officeart/2005/8/layout/orgChart1"/>
    <dgm:cxn modelId="{F842C43C-EDF9-422A-9115-42ACFC83C708}" type="presParOf" srcId="{402FA1C6-BA6C-43F4-A4FE-C4419B786893}" destId="{C3F16E32-396A-4B69-8713-6A9B53F8D4C4}" srcOrd="2" destOrd="0" presId="urn:microsoft.com/office/officeart/2005/8/layout/orgChart1"/>
    <dgm:cxn modelId="{A1FAC1C8-E96E-4D31-B14B-8F231A54720B}" type="presParOf" srcId="{0A132C90-C8D7-46EA-9C8B-3748390872FF}" destId="{C8FC3CB2-6943-4C05-B59F-63C296C79820}" srcOrd="2" destOrd="0" presId="urn:microsoft.com/office/officeart/2005/8/layout/orgChart1"/>
    <dgm:cxn modelId="{EC2CAE20-791E-4AED-8EA3-ABE7FAAEE605}" type="presParOf" srcId="{0A132C90-C8D7-46EA-9C8B-3748390872FF}" destId="{9798EB25-0BF7-45B9-9246-1D35B10E8358}" srcOrd="3" destOrd="0" presId="urn:microsoft.com/office/officeart/2005/8/layout/orgChart1"/>
    <dgm:cxn modelId="{90835171-6018-4591-8480-F0BD1B7E0CFE}" type="presParOf" srcId="{9798EB25-0BF7-45B9-9246-1D35B10E8358}" destId="{73F2B49D-BCF2-4D90-833F-00BB9C8668B1}" srcOrd="0" destOrd="0" presId="urn:microsoft.com/office/officeart/2005/8/layout/orgChart1"/>
    <dgm:cxn modelId="{0352DCEA-57DE-4EA8-ACDF-D6636A6BEEE5}" type="presParOf" srcId="{73F2B49D-BCF2-4D90-833F-00BB9C8668B1}" destId="{408B8DC8-9B34-4014-9D70-1092081E4E6F}" srcOrd="0" destOrd="0" presId="urn:microsoft.com/office/officeart/2005/8/layout/orgChart1"/>
    <dgm:cxn modelId="{A39C00A6-FEFE-4BE0-BA37-46C61F5BA062}" type="presParOf" srcId="{73F2B49D-BCF2-4D90-833F-00BB9C8668B1}" destId="{00B89164-5A8E-4169-9A85-08D064A2C37A}" srcOrd="1" destOrd="0" presId="urn:microsoft.com/office/officeart/2005/8/layout/orgChart1"/>
    <dgm:cxn modelId="{D28A69A9-F4CF-4722-ACF5-733BAD171BF5}" type="presParOf" srcId="{9798EB25-0BF7-45B9-9246-1D35B10E8358}" destId="{95DE1B82-C605-4249-84F8-54FAA038E1CA}" srcOrd="1" destOrd="0" presId="urn:microsoft.com/office/officeart/2005/8/layout/orgChart1"/>
    <dgm:cxn modelId="{DE42843C-B4E1-4D44-8B18-F3D0308A1D3D}" type="presParOf" srcId="{9798EB25-0BF7-45B9-9246-1D35B10E8358}" destId="{A82013E5-311B-4912-8A9A-BB0036D6C8C7}" srcOrd="2" destOrd="0" presId="urn:microsoft.com/office/officeart/2005/8/layout/orgChart1"/>
    <dgm:cxn modelId="{A101AD90-1032-489F-BD50-5A0DCE02C10B}" type="presParOf" srcId="{0A132C90-C8D7-46EA-9C8B-3748390872FF}" destId="{25BB9D68-7825-4C3A-B83A-027FAF37D79A}" srcOrd="4" destOrd="0" presId="urn:microsoft.com/office/officeart/2005/8/layout/orgChart1"/>
    <dgm:cxn modelId="{34E325CC-AB83-4E80-A358-61D7C435C76E}" type="presParOf" srcId="{0A132C90-C8D7-46EA-9C8B-3748390872FF}" destId="{9958D21A-46CA-4FB8-BE0C-174FFC9122F1}" srcOrd="5" destOrd="0" presId="urn:microsoft.com/office/officeart/2005/8/layout/orgChart1"/>
    <dgm:cxn modelId="{CE2DC177-7EDB-4C3B-BE2B-86371A9CA2A1}" type="presParOf" srcId="{9958D21A-46CA-4FB8-BE0C-174FFC9122F1}" destId="{D810C68C-BFD5-47E6-8274-15C3163A8E2D}" srcOrd="0" destOrd="0" presId="urn:microsoft.com/office/officeart/2005/8/layout/orgChart1"/>
    <dgm:cxn modelId="{8DEE8CF8-6E95-4B56-85BF-4426A2FD32B3}" type="presParOf" srcId="{D810C68C-BFD5-47E6-8274-15C3163A8E2D}" destId="{A9E62DFB-BBE4-4AE9-802B-5A92D62E18FD}" srcOrd="0" destOrd="0" presId="urn:microsoft.com/office/officeart/2005/8/layout/orgChart1"/>
    <dgm:cxn modelId="{902ED690-45DE-43BA-9BA2-E0586A250AC5}" type="presParOf" srcId="{D810C68C-BFD5-47E6-8274-15C3163A8E2D}" destId="{99C96A6E-3044-46DB-867C-56EC03DA743E}" srcOrd="1" destOrd="0" presId="urn:microsoft.com/office/officeart/2005/8/layout/orgChart1"/>
    <dgm:cxn modelId="{0B580D3A-C4C9-4878-BB74-EE52F4CC90A3}" type="presParOf" srcId="{9958D21A-46CA-4FB8-BE0C-174FFC9122F1}" destId="{019A8C01-8356-414B-AF91-D06B3BB78025}" srcOrd="1" destOrd="0" presId="urn:microsoft.com/office/officeart/2005/8/layout/orgChart1"/>
    <dgm:cxn modelId="{3B929BA4-FFA9-41EB-8EA1-4F5722745F91}" type="presParOf" srcId="{019A8C01-8356-414B-AF91-D06B3BB78025}" destId="{44396529-0DCF-4AF9-BD34-E198BC25869F}" srcOrd="0" destOrd="0" presId="urn:microsoft.com/office/officeart/2005/8/layout/orgChart1"/>
    <dgm:cxn modelId="{69A8AA74-D0BA-4850-8FE8-73413A15065D}" type="presParOf" srcId="{019A8C01-8356-414B-AF91-D06B3BB78025}" destId="{76299999-30C2-49CA-A8AE-B1BEB02ED6C6}" srcOrd="1" destOrd="0" presId="urn:microsoft.com/office/officeart/2005/8/layout/orgChart1"/>
    <dgm:cxn modelId="{2F8D79D1-520A-4CC0-A5ED-E8623D443DBB}" type="presParOf" srcId="{76299999-30C2-49CA-A8AE-B1BEB02ED6C6}" destId="{E0EB0037-7692-4ABD-A0D8-07159E39C5AF}" srcOrd="0" destOrd="0" presId="urn:microsoft.com/office/officeart/2005/8/layout/orgChart1"/>
    <dgm:cxn modelId="{6ADEA098-1B5A-45E0-AF39-446FB7463D2C}" type="presParOf" srcId="{E0EB0037-7692-4ABD-A0D8-07159E39C5AF}" destId="{F7467CC5-C486-4008-977F-3DE5A69566CC}" srcOrd="0" destOrd="0" presId="urn:microsoft.com/office/officeart/2005/8/layout/orgChart1"/>
    <dgm:cxn modelId="{CF25B11F-94CD-48CD-9E0F-CA6406D1955A}" type="presParOf" srcId="{E0EB0037-7692-4ABD-A0D8-07159E39C5AF}" destId="{BF42003B-F16B-4221-B222-780C3B4CC17D}" srcOrd="1" destOrd="0" presId="urn:microsoft.com/office/officeart/2005/8/layout/orgChart1"/>
    <dgm:cxn modelId="{E865ACA4-479B-4B5E-AE57-FC0295F414E1}" type="presParOf" srcId="{76299999-30C2-49CA-A8AE-B1BEB02ED6C6}" destId="{77C26457-0AC5-40AD-A944-65E291B15216}" srcOrd="1" destOrd="0" presId="urn:microsoft.com/office/officeart/2005/8/layout/orgChart1"/>
    <dgm:cxn modelId="{37389F53-EC27-43B0-B978-2E3D17BD21E1}" type="presParOf" srcId="{77C26457-0AC5-40AD-A944-65E291B15216}" destId="{1F22BABA-9102-4DB3-8672-B559ADD587FB}" srcOrd="0" destOrd="0" presId="urn:microsoft.com/office/officeart/2005/8/layout/orgChart1"/>
    <dgm:cxn modelId="{FB02CED6-8736-4031-8979-DF84CCAABF19}" type="presParOf" srcId="{77C26457-0AC5-40AD-A944-65E291B15216}" destId="{1615B5BA-EDB0-4854-8B22-7C903CBC7ECB}" srcOrd="1" destOrd="0" presId="urn:microsoft.com/office/officeart/2005/8/layout/orgChart1"/>
    <dgm:cxn modelId="{3CD1F653-8FBE-4511-9A44-82B2E8096719}" type="presParOf" srcId="{1615B5BA-EDB0-4854-8B22-7C903CBC7ECB}" destId="{C328809C-7996-4270-8CF6-A793873BF3C0}" srcOrd="0" destOrd="0" presId="urn:microsoft.com/office/officeart/2005/8/layout/orgChart1"/>
    <dgm:cxn modelId="{197504BA-506B-4D79-B5E3-26581DD62DE7}" type="presParOf" srcId="{C328809C-7996-4270-8CF6-A793873BF3C0}" destId="{1037D58E-BF6D-47CA-A270-3E631AF5FA19}" srcOrd="0" destOrd="0" presId="urn:microsoft.com/office/officeart/2005/8/layout/orgChart1"/>
    <dgm:cxn modelId="{6009AC55-94A6-4C1B-9C02-0E0B8B2C8681}" type="presParOf" srcId="{C328809C-7996-4270-8CF6-A793873BF3C0}" destId="{8092E41D-6D2C-48A3-ADAD-92ADC25A01D1}" srcOrd="1" destOrd="0" presId="urn:microsoft.com/office/officeart/2005/8/layout/orgChart1"/>
    <dgm:cxn modelId="{CDB01F96-4349-4AA7-A3E1-0CD20E35CCFE}" type="presParOf" srcId="{1615B5BA-EDB0-4854-8B22-7C903CBC7ECB}" destId="{941DCE3E-EAF3-4694-AD63-637A4D974418}" srcOrd="1" destOrd="0" presId="urn:microsoft.com/office/officeart/2005/8/layout/orgChart1"/>
    <dgm:cxn modelId="{40D05956-F272-458E-8B4F-EAF48697D7F5}" type="presParOf" srcId="{1615B5BA-EDB0-4854-8B22-7C903CBC7ECB}" destId="{BD4554B5-F402-4F0C-AEA1-2B163594C75E}" srcOrd="2" destOrd="0" presId="urn:microsoft.com/office/officeart/2005/8/layout/orgChart1"/>
    <dgm:cxn modelId="{4780E42B-DB3C-42C1-80DE-863C7E8E7794}" type="presParOf" srcId="{76299999-30C2-49CA-A8AE-B1BEB02ED6C6}" destId="{F70930DC-5EA0-4D95-ACC5-DCBD0523EB6C}" srcOrd="2" destOrd="0" presId="urn:microsoft.com/office/officeart/2005/8/layout/orgChart1"/>
    <dgm:cxn modelId="{F97AD028-0AE0-4755-8DB5-9CEC8B113D14}" type="presParOf" srcId="{9958D21A-46CA-4FB8-BE0C-174FFC9122F1}" destId="{ED330556-FB18-4761-B040-7F2D8FC6722F}" srcOrd="2" destOrd="0" presId="urn:microsoft.com/office/officeart/2005/8/layout/orgChart1"/>
    <dgm:cxn modelId="{7EC4E12D-264A-4E4C-8747-BF4C308CCDF7}" type="presParOf" srcId="{5669C0D6-24E8-43B3-AF70-B7FB34EFCFFF}" destId="{34666935-8058-49FC-8383-C388C939D507}" srcOrd="2" destOrd="0" presId="urn:microsoft.com/office/officeart/2005/8/layout/orgChart1"/>
    <dgm:cxn modelId="{0CFBFFB4-9556-4B9A-9865-CD3A6BB7DDCC}" type="presParOf" srcId="{3ADC2BA2-BB33-436C-9E0D-7C95A0B652E6}" destId="{D8D9282C-6AE7-4072-82A0-E99F17EFD4FC}" srcOrd="2" destOrd="0" presId="urn:microsoft.com/office/officeart/2005/8/layout/orgChart1"/>
    <dgm:cxn modelId="{6C37AB12-AEBA-4489-AE9F-96896B7CC6F3}" type="presParOf" srcId="{3ADC2BA2-BB33-436C-9E0D-7C95A0B652E6}" destId="{4F0927B5-9F46-4104-83F8-B9815CECFE59}" srcOrd="3" destOrd="0" presId="urn:microsoft.com/office/officeart/2005/8/layout/orgChart1"/>
    <dgm:cxn modelId="{8FF06A53-CF6B-4779-9AAB-4EA6F2F23AC9}" type="presParOf" srcId="{4F0927B5-9F46-4104-83F8-B9815CECFE59}" destId="{B367E494-D4E4-49B6-BC33-059A0D46F5BE}" srcOrd="0" destOrd="0" presId="urn:microsoft.com/office/officeart/2005/8/layout/orgChart1"/>
    <dgm:cxn modelId="{7F07EA77-FE5E-4EBD-9FAC-0B402E53290C}" type="presParOf" srcId="{B367E494-D4E4-49B6-BC33-059A0D46F5BE}" destId="{9DDB0A7C-D95C-4E7F-B986-2DFEA0236936}" srcOrd="0" destOrd="0" presId="urn:microsoft.com/office/officeart/2005/8/layout/orgChart1"/>
    <dgm:cxn modelId="{E39605D8-5EC3-49EE-A8D2-13DEF71E33CA}" type="presParOf" srcId="{B367E494-D4E4-49B6-BC33-059A0D46F5BE}" destId="{81417DA8-06D0-4C31-BD93-774C2ACFFFDE}" srcOrd="1" destOrd="0" presId="urn:microsoft.com/office/officeart/2005/8/layout/orgChart1"/>
    <dgm:cxn modelId="{B3861B41-D27E-4E3A-8063-2EAE16415725}" type="presParOf" srcId="{4F0927B5-9F46-4104-83F8-B9815CECFE59}" destId="{88A9CAA9-6571-4A19-9EB1-88AD19B99101}" srcOrd="1" destOrd="0" presId="urn:microsoft.com/office/officeart/2005/8/layout/orgChart1"/>
    <dgm:cxn modelId="{222B0A0B-27C6-4591-B537-0FCB8895B4E3}" type="presParOf" srcId="{88A9CAA9-6571-4A19-9EB1-88AD19B99101}" destId="{9B85E777-A2A4-4DBF-B940-D629C0610CB6}" srcOrd="0" destOrd="0" presId="urn:microsoft.com/office/officeart/2005/8/layout/orgChart1"/>
    <dgm:cxn modelId="{53B15ADB-D626-4DA2-994F-63FAB5EB5A19}" type="presParOf" srcId="{88A9CAA9-6571-4A19-9EB1-88AD19B99101}" destId="{AE326077-4741-4260-B841-1D250772C90B}" srcOrd="1" destOrd="0" presId="urn:microsoft.com/office/officeart/2005/8/layout/orgChart1"/>
    <dgm:cxn modelId="{9B70302A-3A15-4DD2-BD0A-5285E74D0C33}" type="presParOf" srcId="{AE326077-4741-4260-B841-1D250772C90B}" destId="{F31B64A9-A5CD-432C-AA3C-DB1BE507ED55}" srcOrd="0" destOrd="0" presId="urn:microsoft.com/office/officeart/2005/8/layout/orgChart1"/>
    <dgm:cxn modelId="{0F1A1A56-42CC-4FFA-9C77-0C6714ADE58A}" type="presParOf" srcId="{F31B64A9-A5CD-432C-AA3C-DB1BE507ED55}" destId="{A811C7B0-72DF-4443-82E7-2C3456A3EF63}" srcOrd="0" destOrd="0" presId="urn:microsoft.com/office/officeart/2005/8/layout/orgChart1"/>
    <dgm:cxn modelId="{35115C23-0100-410C-B6C4-55A64E5B3752}" type="presParOf" srcId="{F31B64A9-A5CD-432C-AA3C-DB1BE507ED55}" destId="{C4380382-593D-4995-B0D4-66FA80BC214E}" srcOrd="1" destOrd="0" presId="urn:microsoft.com/office/officeart/2005/8/layout/orgChart1"/>
    <dgm:cxn modelId="{B8F1EDD5-438B-43E1-A802-BCC23E9BC521}" type="presParOf" srcId="{AE326077-4741-4260-B841-1D250772C90B}" destId="{64BBD9F0-DC76-4C40-8304-4EC2FA9CD125}" srcOrd="1" destOrd="0" presId="urn:microsoft.com/office/officeart/2005/8/layout/orgChart1"/>
    <dgm:cxn modelId="{67C81899-77D1-44DF-BCF5-564791842C6E}" type="presParOf" srcId="{64BBD9F0-DC76-4C40-8304-4EC2FA9CD125}" destId="{D2A3730F-A4D4-47BC-8483-AA650BD48CA8}" srcOrd="0" destOrd="0" presId="urn:microsoft.com/office/officeart/2005/8/layout/orgChart1"/>
    <dgm:cxn modelId="{EC231EDD-971E-4F75-91C5-B14AE6F3681B}" type="presParOf" srcId="{64BBD9F0-DC76-4C40-8304-4EC2FA9CD125}" destId="{5E364870-2C74-4F99-BFBD-B67C6AD7FC47}" srcOrd="1" destOrd="0" presId="urn:microsoft.com/office/officeart/2005/8/layout/orgChart1"/>
    <dgm:cxn modelId="{23B192C6-19B8-4302-B621-D6F5202EC417}" type="presParOf" srcId="{5E364870-2C74-4F99-BFBD-B67C6AD7FC47}" destId="{896EF758-2E97-474B-BF38-6E634E44515B}" srcOrd="0" destOrd="0" presId="urn:microsoft.com/office/officeart/2005/8/layout/orgChart1"/>
    <dgm:cxn modelId="{E339ED8B-ECF9-4FC6-9080-EB4758B60B4B}" type="presParOf" srcId="{896EF758-2E97-474B-BF38-6E634E44515B}" destId="{A97A45D8-F5F2-4CB0-B3FE-B8ABF71B3169}" srcOrd="0" destOrd="0" presId="urn:microsoft.com/office/officeart/2005/8/layout/orgChart1"/>
    <dgm:cxn modelId="{80FC00B7-BF35-4007-9B1A-4066CADBCD1A}" type="presParOf" srcId="{896EF758-2E97-474B-BF38-6E634E44515B}" destId="{FC79EE13-95F9-461C-98AF-854DAE6138AE}" srcOrd="1" destOrd="0" presId="urn:microsoft.com/office/officeart/2005/8/layout/orgChart1"/>
    <dgm:cxn modelId="{77859EDC-92FF-49D3-A2A0-71093AD985D9}" type="presParOf" srcId="{5E364870-2C74-4F99-BFBD-B67C6AD7FC47}" destId="{B9AEB65D-6779-4DB5-BB42-52F12D0EF1EB}" srcOrd="1" destOrd="0" presId="urn:microsoft.com/office/officeart/2005/8/layout/orgChart1"/>
    <dgm:cxn modelId="{E54A835F-B4D1-4BC6-BEE5-680C69CB13CC}" type="presParOf" srcId="{5E364870-2C74-4F99-BFBD-B67C6AD7FC47}" destId="{3C79E771-9FC2-44D5-A92C-4841DDA121C3}" srcOrd="2" destOrd="0" presId="urn:microsoft.com/office/officeart/2005/8/layout/orgChart1"/>
    <dgm:cxn modelId="{8EA49009-51DC-4F8B-9875-1BF50609E60B}" type="presParOf" srcId="{AE326077-4741-4260-B841-1D250772C90B}" destId="{32F52899-151D-4480-9D1B-C45443584789}" srcOrd="2" destOrd="0" presId="urn:microsoft.com/office/officeart/2005/8/layout/orgChart1"/>
    <dgm:cxn modelId="{90342317-AC1A-4420-98D9-2F93F4DEE0BE}" type="presParOf" srcId="{4F0927B5-9F46-4104-83F8-B9815CECFE59}" destId="{A8585BA7-6325-45D4-B8A5-5C03F9B595DD}" srcOrd="2" destOrd="0" presId="urn:microsoft.com/office/officeart/2005/8/layout/orgChart1"/>
    <dgm:cxn modelId="{707B6BAD-3F68-4EF2-BAA5-E9C0C04665A8}" type="presParOf" srcId="{30E13778-877C-4C2E-BE85-BB8661C68243}" destId="{4F3697A1-8006-4FA2-885B-DFD490504C60}"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2E002C-750B-4B75-90A3-10AA24A9F845}">
      <dsp:nvSpPr>
        <dsp:cNvPr id="0" name=""/>
        <dsp:cNvSpPr/>
      </dsp:nvSpPr>
      <dsp:spPr>
        <a:xfrm>
          <a:off x="4077623" y="1791617"/>
          <a:ext cx="565825" cy="925850"/>
        </a:xfrm>
        <a:custGeom>
          <a:avLst/>
          <a:gdLst/>
          <a:ahLst/>
          <a:cxnLst/>
          <a:rect l="0" t="0" r="0" b="0"/>
          <a:pathLst>
            <a:path>
              <a:moveTo>
                <a:pt x="0" y="0"/>
              </a:moveTo>
              <a:lnTo>
                <a:pt x="0" y="925850"/>
              </a:lnTo>
              <a:lnTo>
                <a:pt x="565825" y="925850"/>
              </a:lnTo>
            </a:path>
          </a:pathLst>
        </a:custGeom>
        <a:noFill/>
        <a:ln w="38100" cap="flat" cmpd="sng" algn="ctr">
          <a:solidFill>
            <a:schemeClr val="accent3">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90341D94-7D5B-4F92-BD37-97788B84757B}">
      <dsp:nvSpPr>
        <dsp:cNvPr id="0" name=""/>
        <dsp:cNvSpPr/>
      </dsp:nvSpPr>
      <dsp:spPr>
        <a:xfrm>
          <a:off x="3440372" y="1791617"/>
          <a:ext cx="637251" cy="925850"/>
        </a:xfrm>
        <a:custGeom>
          <a:avLst/>
          <a:gdLst/>
          <a:ahLst/>
          <a:cxnLst/>
          <a:rect l="0" t="0" r="0" b="0"/>
          <a:pathLst>
            <a:path>
              <a:moveTo>
                <a:pt x="637251" y="0"/>
              </a:moveTo>
              <a:lnTo>
                <a:pt x="637251" y="925850"/>
              </a:lnTo>
              <a:lnTo>
                <a:pt x="0" y="925850"/>
              </a:lnTo>
            </a:path>
          </a:pathLst>
        </a:custGeom>
        <a:noFill/>
        <a:ln w="38100" cap="flat" cmpd="sng" algn="ctr">
          <a:solidFill>
            <a:schemeClr val="accent3">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96B63B70-9B48-4A77-945B-832AF80893B4}">
      <dsp:nvSpPr>
        <dsp:cNvPr id="0" name=""/>
        <dsp:cNvSpPr/>
      </dsp:nvSpPr>
      <dsp:spPr>
        <a:xfrm>
          <a:off x="4077623" y="1791617"/>
          <a:ext cx="2631299" cy="2587039"/>
        </a:xfrm>
        <a:custGeom>
          <a:avLst/>
          <a:gdLst/>
          <a:ahLst/>
          <a:cxnLst/>
          <a:rect l="0" t="0" r="0" b="0"/>
          <a:pathLst>
            <a:path>
              <a:moveTo>
                <a:pt x="0" y="0"/>
              </a:moveTo>
              <a:lnTo>
                <a:pt x="0" y="2345813"/>
              </a:lnTo>
              <a:lnTo>
                <a:pt x="2631299" y="2345813"/>
              </a:lnTo>
              <a:lnTo>
                <a:pt x="2631299" y="2587039"/>
              </a:lnTo>
            </a:path>
          </a:pathLst>
        </a:custGeom>
        <a:noFill/>
        <a:ln w="38100" cap="flat" cmpd="sng" algn="ctr">
          <a:solidFill>
            <a:schemeClr val="accent3">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B691BF0D-627F-4FBA-A94B-018E43AA25CF}">
      <dsp:nvSpPr>
        <dsp:cNvPr id="0" name=""/>
        <dsp:cNvSpPr/>
      </dsp:nvSpPr>
      <dsp:spPr>
        <a:xfrm>
          <a:off x="4031903" y="1791617"/>
          <a:ext cx="91440" cy="2708951"/>
        </a:xfrm>
        <a:custGeom>
          <a:avLst/>
          <a:gdLst/>
          <a:ahLst/>
          <a:cxnLst/>
          <a:rect l="0" t="0" r="0" b="0"/>
          <a:pathLst>
            <a:path>
              <a:moveTo>
                <a:pt x="45720" y="0"/>
              </a:moveTo>
              <a:lnTo>
                <a:pt x="45720" y="2467724"/>
              </a:lnTo>
              <a:lnTo>
                <a:pt x="45742" y="2467724"/>
              </a:lnTo>
              <a:lnTo>
                <a:pt x="45742" y="2708951"/>
              </a:lnTo>
            </a:path>
          </a:pathLst>
        </a:custGeom>
        <a:noFill/>
        <a:ln w="38100" cap="flat" cmpd="sng" algn="ctr">
          <a:solidFill>
            <a:schemeClr val="accent3">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400387BB-9C23-4DD4-A991-716C2BD49576}">
      <dsp:nvSpPr>
        <dsp:cNvPr id="0" name=""/>
        <dsp:cNvSpPr/>
      </dsp:nvSpPr>
      <dsp:spPr>
        <a:xfrm>
          <a:off x="1149225" y="1791617"/>
          <a:ext cx="2928398" cy="2587039"/>
        </a:xfrm>
        <a:custGeom>
          <a:avLst/>
          <a:gdLst/>
          <a:ahLst/>
          <a:cxnLst/>
          <a:rect l="0" t="0" r="0" b="0"/>
          <a:pathLst>
            <a:path>
              <a:moveTo>
                <a:pt x="2928398" y="0"/>
              </a:moveTo>
              <a:lnTo>
                <a:pt x="2928398" y="2345813"/>
              </a:lnTo>
              <a:lnTo>
                <a:pt x="0" y="2345813"/>
              </a:lnTo>
              <a:lnTo>
                <a:pt x="0" y="2587039"/>
              </a:lnTo>
            </a:path>
          </a:pathLst>
        </a:custGeom>
        <a:noFill/>
        <a:ln w="38100" cap="flat" cmpd="sng" algn="ctr">
          <a:solidFill>
            <a:schemeClr val="accent3">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B36976D2-976A-4B57-9CCA-413EFBC9A74B}">
      <dsp:nvSpPr>
        <dsp:cNvPr id="0" name=""/>
        <dsp:cNvSpPr/>
      </dsp:nvSpPr>
      <dsp:spPr>
        <a:xfrm>
          <a:off x="2928925" y="642919"/>
          <a:ext cx="2297395" cy="1148697"/>
        </a:xfrm>
        <a:prstGeom prst="rect">
          <a:avLst/>
        </a:prstGeom>
        <a:solidFill>
          <a:schemeClr val="accent3">
            <a:lumMod val="60000"/>
            <a:lumOff val="4000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 sz="2200" kern="1200" dirty="0" smtClean="0">
              <a:solidFill>
                <a:schemeClr val="tx2">
                  <a:lumMod val="90000"/>
                </a:schemeClr>
              </a:solidFill>
              <a:hlinkClick xmlns:r="http://schemas.openxmlformats.org/officeDocument/2006/relationships" r:id="" action="ppaction://hlinkshowjump?jump=nextslide"/>
            </a:rPr>
            <a:t>DIRECCION GENERAL</a:t>
          </a:r>
          <a:endParaRPr lang="es-ES" sz="2200" kern="1200" dirty="0">
            <a:solidFill>
              <a:schemeClr val="tx2">
                <a:lumMod val="90000"/>
              </a:schemeClr>
            </a:solidFill>
          </a:endParaRPr>
        </a:p>
      </dsp:txBody>
      <dsp:txXfrm>
        <a:off x="2928925" y="642919"/>
        <a:ext cx="2297395" cy="1148697"/>
      </dsp:txXfrm>
    </dsp:sp>
    <dsp:sp modelId="{51C4D394-DAE8-4BFB-B653-1594083D8BD5}">
      <dsp:nvSpPr>
        <dsp:cNvPr id="0" name=""/>
        <dsp:cNvSpPr/>
      </dsp:nvSpPr>
      <dsp:spPr>
        <a:xfrm>
          <a:off x="527" y="4378656"/>
          <a:ext cx="2297395" cy="1148697"/>
        </a:xfrm>
        <a:prstGeom prst="rect">
          <a:avLst/>
        </a:prstGeom>
        <a:solidFill>
          <a:schemeClr val="accent3">
            <a:lumMod val="40000"/>
            <a:lumOff val="6000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 sz="2200" kern="1200" dirty="0" smtClean="0">
              <a:hlinkClick xmlns:r="http://schemas.openxmlformats.org/officeDocument/2006/relationships" r:id="" action="ppaction://hlinksldjump"/>
            </a:rPr>
            <a:t> VENTAS</a:t>
          </a:r>
          <a:endParaRPr lang="es-ES" sz="2200" kern="1200" dirty="0"/>
        </a:p>
      </dsp:txBody>
      <dsp:txXfrm>
        <a:off x="527" y="4378656"/>
        <a:ext cx="2297395" cy="1148697"/>
      </dsp:txXfrm>
    </dsp:sp>
    <dsp:sp modelId="{F5ECC110-4F15-4D5F-B9EB-BE978EA232E2}">
      <dsp:nvSpPr>
        <dsp:cNvPr id="0" name=""/>
        <dsp:cNvSpPr/>
      </dsp:nvSpPr>
      <dsp:spPr>
        <a:xfrm>
          <a:off x="2928948" y="4500568"/>
          <a:ext cx="2297395" cy="923357"/>
        </a:xfrm>
        <a:prstGeom prst="rect">
          <a:avLst/>
        </a:prstGeom>
        <a:solidFill>
          <a:schemeClr val="accent3">
            <a:lumMod val="40000"/>
            <a:lumOff val="6000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 sz="2200" kern="1200" dirty="0" smtClean="0">
              <a:hlinkClick xmlns:r="http://schemas.openxmlformats.org/officeDocument/2006/relationships" r:id="" action="ppaction://hlinksldjump"/>
            </a:rPr>
            <a:t>GESTIÓN</a:t>
          </a:r>
          <a:endParaRPr lang="es-ES" sz="2200" kern="1200" dirty="0"/>
        </a:p>
      </dsp:txBody>
      <dsp:txXfrm>
        <a:off x="2928948" y="4500568"/>
        <a:ext cx="2297395" cy="923357"/>
      </dsp:txXfrm>
    </dsp:sp>
    <dsp:sp modelId="{769E3034-D9FD-491B-9219-A7FD76D8377F}">
      <dsp:nvSpPr>
        <dsp:cNvPr id="0" name=""/>
        <dsp:cNvSpPr/>
      </dsp:nvSpPr>
      <dsp:spPr>
        <a:xfrm>
          <a:off x="5560224" y="4378656"/>
          <a:ext cx="2297395" cy="1148697"/>
        </a:xfrm>
        <a:prstGeom prst="rect">
          <a:avLst/>
        </a:prstGeom>
        <a:solidFill>
          <a:schemeClr val="accent3">
            <a:lumMod val="40000"/>
            <a:lumOff val="6000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 sz="2200" kern="1200" dirty="0" smtClean="0">
              <a:hlinkClick xmlns:r="http://schemas.openxmlformats.org/officeDocument/2006/relationships" r:id="" action="ppaction://hlinksldjump"/>
            </a:rPr>
            <a:t>COMPRAS</a:t>
          </a:r>
          <a:endParaRPr lang="es-ES" sz="2200" kern="1200" dirty="0" smtClean="0"/>
        </a:p>
      </dsp:txBody>
      <dsp:txXfrm>
        <a:off x="5560224" y="4378656"/>
        <a:ext cx="2297395" cy="1148697"/>
      </dsp:txXfrm>
    </dsp:sp>
    <dsp:sp modelId="{AC6E5CBE-86D2-4C5C-B974-A0DB5B913903}">
      <dsp:nvSpPr>
        <dsp:cNvPr id="0" name=""/>
        <dsp:cNvSpPr/>
      </dsp:nvSpPr>
      <dsp:spPr>
        <a:xfrm>
          <a:off x="1142976" y="2143118"/>
          <a:ext cx="2297395" cy="1148697"/>
        </a:xfrm>
        <a:prstGeom prst="rect">
          <a:avLst/>
        </a:prstGeom>
        <a:solidFill>
          <a:schemeClr val="accent3">
            <a:lumMod val="40000"/>
            <a:lumOff val="6000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 sz="2200" kern="1200" dirty="0" smtClean="0">
              <a:hlinkClick xmlns:r="http://schemas.openxmlformats.org/officeDocument/2006/relationships" r:id="" action="ppaction://noaction"/>
            </a:rPr>
            <a:t>ADMINISTRACIÓN</a:t>
          </a:r>
          <a:endParaRPr lang="es-ES" sz="2200" kern="1200" dirty="0"/>
        </a:p>
      </dsp:txBody>
      <dsp:txXfrm>
        <a:off x="1142976" y="2143118"/>
        <a:ext cx="2297395" cy="1148697"/>
      </dsp:txXfrm>
    </dsp:sp>
    <dsp:sp modelId="{E11858BB-0019-4181-B73A-4899F05BBB8F}">
      <dsp:nvSpPr>
        <dsp:cNvPr id="0" name=""/>
        <dsp:cNvSpPr/>
      </dsp:nvSpPr>
      <dsp:spPr>
        <a:xfrm>
          <a:off x="4643449" y="2143118"/>
          <a:ext cx="2297395" cy="1148697"/>
        </a:xfrm>
        <a:prstGeom prst="rect">
          <a:avLst/>
        </a:prstGeom>
        <a:solidFill>
          <a:schemeClr val="accent3">
            <a:lumMod val="40000"/>
            <a:lumOff val="6000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 sz="2200" kern="1200" dirty="0" smtClean="0">
              <a:hlinkClick xmlns:r="http://schemas.openxmlformats.org/officeDocument/2006/relationships" r:id="" action="ppaction://noaction"/>
            </a:rPr>
            <a:t>CONTROL DE CALIDAD</a:t>
          </a:r>
          <a:endParaRPr lang="es-ES" sz="2200" kern="1200" dirty="0"/>
        </a:p>
      </dsp:txBody>
      <dsp:txXfrm>
        <a:off x="4643449" y="2143118"/>
        <a:ext cx="2297395" cy="114869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5E3EDAB-6E73-4126-AD53-21EC8BFB87E1}">
      <dsp:nvSpPr>
        <dsp:cNvPr id="0" name=""/>
        <dsp:cNvSpPr/>
      </dsp:nvSpPr>
      <dsp:spPr>
        <a:xfrm>
          <a:off x="5976960" y="3941759"/>
          <a:ext cx="883874" cy="928699"/>
        </a:xfrm>
        <a:custGeom>
          <a:avLst/>
          <a:gdLst/>
          <a:ahLst/>
          <a:cxnLst/>
          <a:rect l="0" t="0" r="0" b="0"/>
          <a:pathLst>
            <a:path>
              <a:moveTo>
                <a:pt x="0" y="0"/>
              </a:moveTo>
              <a:lnTo>
                <a:pt x="883874" y="928699"/>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B5846ADD-2554-4069-9895-9E155446FE2C}">
      <dsp:nvSpPr>
        <dsp:cNvPr id="0" name=""/>
        <dsp:cNvSpPr/>
      </dsp:nvSpPr>
      <dsp:spPr>
        <a:xfrm>
          <a:off x="5556498" y="2485522"/>
          <a:ext cx="1240877" cy="430717"/>
        </a:xfrm>
        <a:custGeom>
          <a:avLst/>
          <a:gdLst/>
          <a:ahLst/>
          <a:cxnLst/>
          <a:rect l="0" t="0" r="0" b="0"/>
          <a:pathLst>
            <a:path>
              <a:moveTo>
                <a:pt x="0" y="0"/>
              </a:moveTo>
              <a:lnTo>
                <a:pt x="0" y="215358"/>
              </a:lnTo>
              <a:lnTo>
                <a:pt x="1240877" y="215358"/>
              </a:lnTo>
              <a:lnTo>
                <a:pt x="1240877" y="430717"/>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36F6AAD2-8186-4FFB-92FA-B4B5689903D5}">
      <dsp:nvSpPr>
        <dsp:cNvPr id="0" name=""/>
        <dsp:cNvSpPr/>
      </dsp:nvSpPr>
      <dsp:spPr>
        <a:xfrm>
          <a:off x="4315620" y="2485522"/>
          <a:ext cx="1240877" cy="430717"/>
        </a:xfrm>
        <a:custGeom>
          <a:avLst/>
          <a:gdLst/>
          <a:ahLst/>
          <a:cxnLst/>
          <a:rect l="0" t="0" r="0" b="0"/>
          <a:pathLst>
            <a:path>
              <a:moveTo>
                <a:pt x="1240877" y="0"/>
              </a:moveTo>
              <a:lnTo>
                <a:pt x="1240877" y="215358"/>
              </a:lnTo>
              <a:lnTo>
                <a:pt x="0" y="215358"/>
              </a:lnTo>
              <a:lnTo>
                <a:pt x="0" y="430717"/>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7DAEE3BD-5543-476C-BE2A-4718A86D4E36}">
      <dsp:nvSpPr>
        <dsp:cNvPr id="0" name=""/>
        <dsp:cNvSpPr/>
      </dsp:nvSpPr>
      <dsp:spPr>
        <a:xfrm>
          <a:off x="3695181" y="1029286"/>
          <a:ext cx="1861316" cy="430717"/>
        </a:xfrm>
        <a:custGeom>
          <a:avLst/>
          <a:gdLst/>
          <a:ahLst/>
          <a:cxnLst/>
          <a:rect l="0" t="0" r="0" b="0"/>
          <a:pathLst>
            <a:path>
              <a:moveTo>
                <a:pt x="0" y="0"/>
              </a:moveTo>
              <a:lnTo>
                <a:pt x="0" y="215358"/>
              </a:lnTo>
              <a:lnTo>
                <a:pt x="1861316" y="215358"/>
              </a:lnTo>
              <a:lnTo>
                <a:pt x="1861316" y="430717"/>
              </a:lnTo>
            </a:path>
          </a:pathLst>
        </a:custGeom>
        <a:noFill/>
        <a:ln w="38100" cap="flat"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6B976D16-A159-406E-AAA4-D9E080A9DC5B}">
      <dsp:nvSpPr>
        <dsp:cNvPr id="0" name=""/>
        <dsp:cNvSpPr/>
      </dsp:nvSpPr>
      <dsp:spPr>
        <a:xfrm>
          <a:off x="1013449" y="5397996"/>
          <a:ext cx="307655" cy="943477"/>
        </a:xfrm>
        <a:custGeom>
          <a:avLst/>
          <a:gdLst/>
          <a:ahLst/>
          <a:cxnLst/>
          <a:rect l="0" t="0" r="0" b="0"/>
          <a:pathLst>
            <a:path>
              <a:moveTo>
                <a:pt x="0" y="0"/>
              </a:moveTo>
              <a:lnTo>
                <a:pt x="0" y="943477"/>
              </a:lnTo>
              <a:lnTo>
                <a:pt x="307655" y="943477"/>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38FE6162-8B35-4693-B9B8-EEB3C4503EFD}">
      <dsp:nvSpPr>
        <dsp:cNvPr id="0" name=""/>
        <dsp:cNvSpPr/>
      </dsp:nvSpPr>
      <dsp:spPr>
        <a:xfrm>
          <a:off x="1788144" y="3941759"/>
          <a:ext cx="91440" cy="430717"/>
        </a:xfrm>
        <a:custGeom>
          <a:avLst/>
          <a:gdLst/>
          <a:ahLst/>
          <a:cxnLst/>
          <a:rect l="0" t="0" r="0" b="0"/>
          <a:pathLst>
            <a:path>
              <a:moveTo>
                <a:pt x="45720" y="0"/>
              </a:moveTo>
              <a:lnTo>
                <a:pt x="45720" y="430717"/>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39DEED7D-B551-41D2-B71E-11A10F6226A4}">
      <dsp:nvSpPr>
        <dsp:cNvPr id="0" name=""/>
        <dsp:cNvSpPr/>
      </dsp:nvSpPr>
      <dsp:spPr>
        <a:xfrm>
          <a:off x="1788144" y="2485522"/>
          <a:ext cx="91440" cy="430717"/>
        </a:xfrm>
        <a:custGeom>
          <a:avLst/>
          <a:gdLst/>
          <a:ahLst/>
          <a:cxnLst/>
          <a:rect l="0" t="0" r="0" b="0"/>
          <a:pathLst>
            <a:path>
              <a:moveTo>
                <a:pt x="45720" y="0"/>
              </a:moveTo>
              <a:lnTo>
                <a:pt x="45720" y="430717"/>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21AAB0CA-3CAD-42B1-893A-E3FC87BD6AF1}">
      <dsp:nvSpPr>
        <dsp:cNvPr id="0" name=""/>
        <dsp:cNvSpPr/>
      </dsp:nvSpPr>
      <dsp:spPr>
        <a:xfrm>
          <a:off x="1833864" y="1029286"/>
          <a:ext cx="1861316" cy="430717"/>
        </a:xfrm>
        <a:custGeom>
          <a:avLst/>
          <a:gdLst/>
          <a:ahLst/>
          <a:cxnLst/>
          <a:rect l="0" t="0" r="0" b="0"/>
          <a:pathLst>
            <a:path>
              <a:moveTo>
                <a:pt x="1861316" y="0"/>
              </a:moveTo>
              <a:lnTo>
                <a:pt x="1861316" y="215358"/>
              </a:lnTo>
              <a:lnTo>
                <a:pt x="0" y="215358"/>
              </a:lnTo>
              <a:lnTo>
                <a:pt x="0" y="430717"/>
              </a:lnTo>
            </a:path>
          </a:pathLst>
        </a:custGeom>
        <a:noFill/>
        <a:ln w="38100" cap="flat"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4F9B2E23-6DE7-4FBC-BB7F-E0F30804FECA}">
      <dsp:nvSpPr>
        <dsp:cNvPr id="0" name=""/>
        <dsp:cNvSpPr/>
      </dsp:nvSpPr>
      <dsp:spPr>
        <a:xfrm>
          <a:off x="2669662" y="3767"/>
          <a:ext cx="2051037" cy="1025518"/>
        </a:xfrm>
        <a:prstGeom prst="rect">
          <a:avLst/>
        </a:prstGeom>
        <a:solidFill>
          <a:schemeClr val="accent3">
            <a:lumMod val="40000"/>
            <a:lumOff val="6000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VENTAS</a:t>
          </a:r>
          <a:endParaRPr lang="es-ES" sz="2600" kern="1200" dirty="0"/>
        </a:p>
      </dsp:txBody>
      <dsp:txXfrm>
        <a:off x="2669662" y="3767"/>
        <a:ext cx="2051037" cy="1025518"/>
      </dsp:txXfrm>
    </dsp:sp>
    <dsp:sp modelId="{CEE26B79-D51E-4A99-8224-07318B567337}">
      <dsp:nvSpPr>
        <dsp:cNvPr id="0" name=""/>
        <dsp:cNvSpPr/>
      </dsp:nvSpPr>
      <dsp:spPr>
        <a:xfrm>
          <a:off x="808346" y="1460003"/>
          <a:ext cx="2051037" cy="1025518"/>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MINORISTA</a:t>
          </a:r>
          <a:endParaRPr lang="es-ES" sz="2600" kern="1200" dirty="0"/>
        </a:p>
      </dsp:txBody>
      <dsp:txXfrm>
        <a:off x="808346" y="1460003"/>
        <a:ext cx="2051037" cy="1025518"/>
      </dsp:txXfrm>
    </dsp:sp>
    <dsp:sp modelId="{13103B49-F88A-4F6B-9EC5-BEAE0CB8D772}">
      <dsp:nvSpPr>
        <dsp:cNvPr id="0" name=""/>
        <dsp:cNvSpPr/>
      </dsp:nvSpPr>
      <dsp:spPr>
        <a:xfrm>
          <a:off x="808346" y="2916240"/>
          <a:ext cx="2051037" cy="1025518"/>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HIERROS SEMINUEVOS</a:t>
          </a:r>
          <a:endParaRPr lang="es-ES" sz="2600" kern="1200" dirty="0"/>
        </a:p>
      </dsp:txBody>
      <dsp:txXfrm>
        <a:off x="808346" y="2916240"/>
        <a:ext cx="2051037" cy="1025518"/>
      </dsp:txXfrm>
    </dsp:sp>
    <dsp:sp modelId="{C4699EE1-FC8C-4F85-AA42-AF40DFC2A850}">
      <dsp:nvSpPr>
        <dsp:cNvPr id="0" name=""/>
        <dsp:cNvSpPr/>
      </dsp:nvSpPr>
      <dsp:spPr>
        <a:xfrm>
          <a:off x="808346" y="4372477"/>
          <a:ext cx="2051037" cy="1025518"/>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ENCARGADO DE ALMACÉN</a:t>
          </a:r>
          <a:endParaRPr lang="es-ES" sz="2600" kern="1200" dirty="0"/>
        </a:p>
      </dsp:txBody>
      <dsp:txXfrm>
        <a:off x="808346" y="4372477"/>
        <a:ext cx="2051037" cy="1025518"/>
      </dsp:txXfrm>
    </dsp:sp>
    <dsp:sp modelId="{01F56C7F-F532-41B3-9E42-9AAC99B9B07C}">
      <dsp:nvSpPr>
        <dsp:cNvPr id="0" name=""/>
        <dsp:cNvSpPr/>
      </dsp:nvSpPr>
      <dsp:spPr>
        <a:xfrm>
          <a:off x="1321105" y="5828713"/>
          <a:ext cx="2051037" cy="1025518"/>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OPERARIOS</a:t>
          </a:r>
        </a:p>
      </dsp:txBody>
      <dsp:txXfrm>
        <a:off x="1321105" y="5828713"/>
        <a:ext cx="2051037" cy="1025518"/>
      </dsp:txXfrm>
    </dsp:sp>
    <dsp:sp modelId="{4A6E46A4-74AC-4DD3-840D-E27FDE63CC0F}">
      <dsp:nvSpPr>
        <dsp:cNvPr id="0" name=""/>
        <dsp:cNvSpPr/>
      </dsp:nvSpPr>
      <dsp:spPr>
        <a:xfrm>
          <a:off x="4530979" y="1460003"/>
          <a:ext cx="2051037" cy="1025518"/>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MAYORISTAS</a:t>
          </a:r>
          <a:endParaRPr lang="es-ES" sz="2600" kern="1200" dirty="0"/>
        </a:p>
      </dsp:txBody>
      <dsp:txXfrm>
        <a:off x="4530979" y="1460003"/>
        <a:ext cx="2051037" cy="1025518"/>
      </dsp:txXfrm>
    </dsp:sp>
    <dsp:sp modelId="{C763C03C-14FF-4361-B248-BA3DE120CACA}">
      <dsp:nvSpPr>
        <dsp:cNvPr id="0" name=""/>
        <dsp:cNvSpPr/>
      </dsp:nvSpPr>
      <dsp:spPr>
        <a:xfrm>
          <a:off x="3290101" y="2916240"/>
          <a:ext cx="2051037" cy="1025518"/>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PAPELERAS</a:t>
          </a:r>
          <a:endParaRPr lang="es-ES" sz="2600" kern="1200" dirty="0"/>
        </a:p>
      </dsp:txBody>
      <dsp:txXfrm>
        <a:off x="3290101" y="2916240"/>
        <a:ext cx="2051037" cy="1025518"/>
      </dsp:txXfrm>
    </dsp:sp>
    <dsp:sp modelId="{332B00C2-8FD5-429C-AF8F-74C765A6AB1A}">
      <dsp:nvSpPr>
        <dsp:cNvPr id="0" name=""/>
        <dsp:cNvSpPr/>
      </dsp:nvSpPr>
      <dsp:spPr>
        <a:xfrm>
          <a:off x="5771856" y="2916240"/>
          <a:ext cx="2051037" cy="1025518"/>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FUNDICIÓN</a:t>
          </a:r>
          <a:endParaRPr lang="es-ES" sz="2600" kern="1200" dirty="0"/>
        </a:p>
      </dsp:txBody>
      <dsp:txXfrm>
        <a:off x="5771856" y="2916240"/>
        <a:ext cx="2051037" cy="1025518"/>
      </dsp:txXfrm>
    </dsp:sp>
    <dsp:sp modelId="{D64CEF2F-781E-4FE4-B1DE-0FF30F631A8D}">
      <dsp:nvSpPr>
        <dsp:cNvPr id="0" name=""/>
        <dsp:cNvSpPr/>
      </dsp:nvSpPr>
      <dsp:spPr>
        <a:xfrm>
          <a:off x="4809797" y="4357699"/>
          <a:ext cx="2051037" cy="1025518"/>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 sz="2600" kern="1200" dirty="0" smtClean="0"/>
            <a:t>DIRECCIÓN</a:t>
          </a:r>
          <a:endParaRPr lang="es-ES" sz="2600" kern="1200" dirty="0"/>
        </a:p>
      </dsp:txBody>
      <dsp:txXfrm>
        <a:off x="4809797" y="4357699"/>
        <a:ext cx="2051037" cy="102551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758ECB-49A2-4C4A-BC3C-E2FD9568A044}">
      <dsp:nvSpPr>
        <dsp:cNvPr id="0" name=""/>
        <dsp:cNvSpPr/>
      </dsp:nvSpPr>
      <dsp:spPr>
        <a:xfrm>
          <a:off x="7480622" y="4110461"/>
          <a:ext cx="215986" cy="662359"/>
        </a:xfrm>
        <a:custGeom>
          <a:avLst/>
          <a:gdLst/>
          <a:ahLst/>
          <a:cxnLst/>
          <a:rect l="0" t="0" r="0" b="0"/>
          <a:pathLst>
            <a:path>
              <a:moveTo>
                <a:pt x="0" y="0"/>
              </a:moveTo>
              <a:lnTo>
                <a:pt x="0" y="662359"/>
              </a:lnTo>
              <a:lnTo>
                <a:pt x="215986" y="662359"/>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6272EF52-7252-4400-863D-13302EB1ED37}">
      <dsp:nvSpPr>
        <dsp:cNvPr id="0" name=""/>
        <dsp:cNvSpPr/>
      </dsp:nvSpPr>
      <dsp:spPr>
        <a:xfrm>
          <a:off x="7185440" y="3088123"/>
          <a:ext cx="871146" cy="302381"/>
        </a:xfrm>
        <a:custGeom>
          <a:avLst/>
          <a:gdLst/>
          <a:ahLst/>
          <a:cxnLst/>
          <a:rect l="0" t="0" r="0" b="0"/>
          <a:pathLst>
            <a:path>
              <a:moveTo>
                <a:pt x="0" y="0"/>
              </a:moveTo>
              <a:lnTo>
                <a:pt x="0" y="151190"/>
              </a:lnTo>
              <a:lnTo>
                <a:pt x="871146" y="151190"/>
              </a:lnTo>
              <a:lnTo>
                <a:pt x="871146" y="302381"/>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98FA56A5-A9F3-4690-AA0A-367BE4A5688A}">
      <dsp:nvSpPr>
        <dsp:cNvPr id="0" name=""/>
        <dsp:cNvSpPr/>
      </dsp:nvSpPr>
      <dsp:spPr>
        <a:xfrm>
          <a:off x="6314293" y="3088123"/>
          <a:ext cx="871146" cy="302381"/>
        </a:xfrm>
        <a:custGeom>
          <a:avLst/>
          <a:gdLst/>
          <a:ahLst/>
          <a:cxnLst/>
          <a:rect l="0" t="0" r="0" b="0"/>
          <a:pathLst>
            <a:path>
              <a:moveTo>
                <a:pt x="871146" y="0"/>
              </a:moveTo>
              <a:lnTo>
                <a:pt x="871146" y="151190"/>
              </a:lnTo>
              <a:lnTo>
                <a:pt x="0" y="151190"/>
              </a:lnTo>
              <a:lnTo>
                <a:pt x="0" y="302381"/>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8BF4DFDC-8DFE-4308-859D-257832A235DB}">
      <dsp:nvSpPr>
        <dsp:cNvPr id="0" name=""/>
        <dsp:cNvSpPr/>
      </dsp:nvSpPr>
      <dsp:spPr>
        <a:xfrm>
          <a:off x="4482005" y="2065785"/>
          <a:ext cx="2703434" cy="302381"/>
        </a:xfrm>
        <a:custGeom>
          <a:avLst/>
          <a:gdLst/>
          <a:ahLst/>
          <a:cxnLst/>
          <a:rect l="0" t="0" r="0" b="0"/>
          <a:pathLst>
            <a:path>
              <a:moveTo>
                <a:pt x="0" y="0"/>
              </a:moveTo>
              <a:lnTo>
                <a:pt x="0" y="151190"/>
              </a:lnTo>
              <a:lnTo>
                <a:pt x="2703434" y="151190"/>
              </a:lnTo>
              <a:lnTo>
                <a:pt x="2703434" y="302381"/>
              </a:lnTo>
            </a:path>
          </a:pathLst>
        </a:custGeom>
        <a:noFill/>
        <a:ln w="38100" cap="flat"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1F4AB942-A473-4C97-A1D2-BD9F0E2A4D23}">
      <dsp:nvSpPr>
        <dsp:cNvPr id="0" name=""/>
        <dsp:cNvSpPr/>
      </dsp:nvSpPr>
      <dsp:spPr>
        <a:xfrm>
          <a:off x="3996035" y="4110461"/>
          <a:ext cx="215986" cy="662359"/>
        </a:xfrm>
        <a:custGeom>
          <a:avLst/>
          <a:gdLst/>
          <a:ahLst/>
          <a:cxnLst/>
          <a:rect l="0" t="0" r="0" b="0"/>
          <a:pathLst>
            <a:path>
              <a:moveTo>
                <a:pt x="0" y="0"/>
              </a:moveTo>
              <a:lnTo>
                <a:pt x="0" y="662359"/>
              </a:lnTo>
              <a:lnTo>
                <a:pt x="215986" y="662359"/>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C3853DC8-3992-46EF-B4E7-C6482972BE25}">
      <dsp:nvSpPr>
        <dsp:cNvPr id="0" name=""/>
        <dsp:cNvSpPr/>
      </dsp:nvSpPr>
      <dsp:spPr>
        <a:xfrm>
          <a:off x="4526280" y="3088123"/>
          <a:ext cx="91440" cy="302381"/>
        </a:xfrm>
        <a:custGeom>
          <a:avLst/>
          <a:gdLst/>
          <a:ahLst/>
          <a:cxnLst/>
          <a:rect l="0" t="0" r="0" b="0"/>
          <a:pathLst>
            <a:path>
              <a:moveTo>
                <a:pt x="45720" y="0"/>
              </a:moveTo>
              <a:lnTo>
                <a:pt x="45720" y="302381"/>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EF2FFA3E-7E4C-46CD-B5EA-E6628599966E}">
      <dsp:nvSpPr>
        <dsp:cNvPr id="0" name=""/>
        <dsp:cNvSpPr/>
      </dsp:nvSpPr>
      <dsp:spPr>
        <a:xfrm>
          <a:off x="4436285" y="2065785"/>
          <a:ext cx="91440" cy="302381"/>
        </a:xfrm>
        <a:custGeom>
          <a:avLst/>
          <a:gdLst/>
          <a:ahLst/>
          <a:cxnLst/>
          <a:rect l="0" t="0" r="0" b="0"/>
          <a:pathLst>
            <a:path>
              <a:moveTo>
                <a:pt x="45720" y="0"/>
              </a:moveTo>
              <a:lnTo>
                <a:pt x="45720" y="151190"/>
              </a:lnTo>
              <a:lnTo>
                <a:pt x="135714" y="151190"/>
              </a:lnTo>
              <a:lnTo>
                <a:pt x="135714" y="302381"/>
              </a:lnTo>
            </a:path>
          </a:pathLst>
        </a:custGeom>
        <a:noFill/>
        <a:ln w="38100" cap="flat"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1EE4D816-4AC0-4EC6-830D-0EF17DEA8993}">
      <dsp:nvSpPr>
        <dsp:cNvPr id="0" name=""/>
        <dsp:cNvSpPr/>
      </dsp:nvSpPr>
      <dsp:spPr>
        <a:xfrm>
          <a:off x="2253741" y="5132798"/>
          <a:ext cx="215986" cy="662359"/>
        </a:xfrm>
        <a:custGeom>
          <a:avLst/>
          <a:gdLst/>
          <a:ahLst/>
          <a:cxnLst/>
          <a:rect l="0" t="0" r="0" b="0"/>
          <a:pathLst>
            <a:path>
              <a:moveTo>
                <a:pt x="0" y="0"/>
              </a:moveTo>
              <a:lnTo>
                <a:pt x="0" y="662359"/>
              </a:lnTo>
              <a:lnTo>
                <a:pt x="215986" y="662359"/>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CD281FF4-2AF9-4284-B945-7C14468D211F}">
      <dsp:nvSpPr>
        <dsp:cNvPr id="0" name=""/>
        <dsp:cNvSpPr/>
      </dsp:nvSpPr>
      <dsp:spPr>
        <a:xfrm>
          <a:off x="2783986" y="4110461"/>
          <a:ext cx="91440" cy="302381"/>
        </a:xfrm>
        <a:custGeom>
          <a:avLst/>
          <a:gdLst/>
          <a:ahLst/>
          <a:cxnLst/>
          <a:rect l="0" t="0" r="0" b="0"/>
          <a:pathLst>
            <a:path>
              <a:moveTo>
                <a:pt x="45720" y="0"/>
              </a:moveTo>
              <a:lnTo>
                <a:pt x="45720" y="302381"/>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BA6B179C-809B-45D1-A972-ED3396120CD0}">
      <dsp:nvSpPr>
        <dsp:cNvPr id="0" name=""/>
        <dsp:cNvSpPr/>
      </dsp:nvSpPr>
      <dsp:spPr>
        <a:xfrm>
          <a:off x="1778570" y="3088123"/>
          <a:ext cx="1051135" cy="302381"/>
        </a:xfrm>
        <a:custGeom>
          <a:avLst/>
          <a:gdLst/>
          <a:ahLst/>
          <a:cxnLst/>
          <a:rect l="0" t="0" r="0" b="0"/>
          <a:pathLst>
            <a:path>
              <a:moveTo>
                <a:pt x="0" y="0"/>
              </a:moveTo>
              <a:lnTo>
                <a:pt x="0" y="151190"/>
              </a:lnTo>
              <a:lnTo>
                <a:pt x="1051135" y="151190"/>
              </a:lnTo>
              <a:lnTo>
                <a:pt x="1051135" y="302381"/>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5327A33B-06DA-4FFD-BFF9-2E31257A8168}">
      <dsp:nvSpPr>
        <dsp:cNvPr id="0" name=""/>
        <dsp:cNvSpPr/>
      </dsp:nvSpPr>
      <dsp:spPr>
        <a:xfrm>
          <a:off x="151469" y="4110461"/>
          <a:ext cx="215986" cy="662359"/>
        </a:xfrm>
        <a:custGeom>
          <a:avLst/>
          <a:gdLst/>
          <a:ahLst/>
          <a:cxnLst/>
          <a:rect l="0" t="0" r="0" b="0"/>
          <a:pathLst>
            <a:path>
              <a:moveTo>
                <a:pt x="0" y="0"/>
              </a:moveTo>
              <a:lnTo>
                <a:pt x="0" y="662359"/>
              </a:lnTo>
              <a:lnTo>
                <a:pt x="215986" y="662359"/>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4C5140D2-A75D-411E-8687-83F32B806A26}">
      <dsp:nvSpPr>
        <dsp:cNvPr id="0" name=""/>
        <dsp:cNvSpPr/>
      </dsp:nvSpPr>
      <dsp:spPr>
        <a:xfrm>
          <a:off x="727434" y="3088123"/>
          <a:ext cx="1051135" cy="302381"/>
        </a:xfrm>
        <a:custGeom>
          <a:avLst/>
          <a:gdLst/>
          <a:ahLst/>
          <a:cxnLst/>
          <a:rect l="0" t="0" r="0" b="0"/>
          <a:pathLst>
            <a:path>
              <a:moveTo>
                <a:pt x="1051135" y="0"/>
              </a:moveTo>
              <a:lnTo>
                <a:pt x="1051135" y="151190"/>
              </a:lnTo>
              <a:lnTo>
                <a:pt x="0" y="151190"/>
              </a:lnTo>
              <a:lnTo>
                <a:pt x="0" y="302381"/>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EDF3BDFA-5DDF-487D-A777-69F885D0FB23}">
      <dsp:nvSpPr>
        <dsp:cNvPr id="0" name=""/>
        <dsp:cNvSpPr/>
      </dsp:nvSpPr>
      <dsp:spPr>
        <a:xfrm>
          <a:off x="1778570" y="2065785"/>
          <a:ext cx="2703434" cy="302381"/>
        </a:xfrm>
        <a:custGeom>
          <a:avLst/>
          <a:gdLst/>
          <a:ahLst/>
          <a:cxnLst/>
          <a:rect l="0" t="0" r="0" b="0"/>
          <a:pathLst>
            <a:path>
              <a:moveTo>
                <a:pt x="2703434" y="0"/>
              </a:moveTo>
              <a:lnTo>
                <a:pt x="2703434" y="151190"/>
              </a:lnTo>
              <a:lnTo>
                <a:pt x="0" y="151190"/>
              </a:lnTo>
              <a:lnTo>
                <a:pt x="0" y="302381"/>
              </a:lnTo>
            </a:path>
          </a:pathLst>
        </a:custGeom>
        <a:noFill/>
        <a:ln w="38100" cap="flat"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F173E39D-5121-48A0-B46C-926D7D28F0F6}">
      <dsp:nvSpPr>
        <dsp:cNvPr id="0" name=""/>
        <dsp:cNvSpPr/>
      </dsp:nvSpPr>
      <dsp:spPr>
        <a:xfrm>
          <a:off x="3762049" y="1345829"/>
          <a:ext cx="1439912" cy="719956"/>
        </a:xfrm>
        <a:prstGeom prst="rect">
          <a:avLst/>
        </a:prstGeom>
        <a:solidFill>
          <a:schemeClr val="accent3">
            <a:lumMod val="40000"/>
            <a:lumOff val="6000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GESTIÓN</a:t>
          </a:r>
          <a:endParaRPr lang="es-ES" sz="2000" kern="1200" dirty="0"/>
        </a:p>
      </dsp:txBody>
      <dsp:txXfrm>
        <a:off x="3762049" y="1345829"/>
        <a:ext cx="1439912" cy="719956"/>
      </dsp:txXfrm>
    </dsp:sp>
    <dsp:sp modelId="{33642504-936E-43BE-B48D-959A519E840D}">
      <dsp:nvSpPr>
        <dsp:cNvPr id="0" name=""/>
        <dsp:cNvSpPr/>
      </dsp:nvSpPr>
      <dsp:spPr>
        <a:xfrm>
          <a:off x="1058614" y="2368167"/>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MANTENIMIENTO</a:t>
          </a:r>
          <a:endParaRPr lang="es-ES" sz="1400" kern="1200" dirty="0"/>
        </a:p>
      </dsp:txBody>
      <dsp:txXfrm>
        <a:off x="1058614" y="2368167"/>
        <a:ext cx="1439912" cy="719956"/>
      </dsp:txXfrm>
    </dsp:sp>
    <dsp:sp modelId="{7A5C7028-E540-412B-9A06-B76C3F37BA1D}">
      <dsp:nvSpPr>
        <dsp:cNvPr id="0" name=""/>
        <dsp:cNvSpPr/>
      </dsp:nvSpPr>
      <dsp:spPr>
        <a:xfrm>
          <a:off x="7478" y="3390504"/>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ELÉCTRICO</a:t>
          </a:r>
          <a:endParaRPr lang="es-ES" sz="1700" kern="1200" dirty="0"/>
        </a:p>
      </dsp:txBody>
      <dsp:txXfrm>
        <a:off x="7478" y="3390504"/>
        <a:ext cx="1439912" cy="719956"/>
      </dsp:txXfrm>
    </dsp:sp>
    <dsp:sp modelId="{62D980A5-7465-4D4F-8E62-DDBDC8AE1729}">
      <dsp:nvSpPr>
        <dsp:cNvPr id="0" name=""/>
        <dsp:cNvSpPr/>
      </dsp:nvSpPr>
      <dsp:spPr>
        <a:xfrm>
          <a:off x="367456" y="4412842"/>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ENCARGADO</a:t>
          </a:r>
          <a:endParaRPr lang="es-ES" sz="1700" kern="1200" dirty="0"/>
        </a:p>
      </dsp:txBody>
      <dsp:txXfrm>
        <a:off x="367456" y="4412842"/>
        <a:ext cx="1439912" cy="719956"/>
      </dsp:txXfrm>
    </dsp:sp>
    <dsp:sp modelId="{7E504757-AFDE-4B9F-BFD1-14F35A580453}">
      <dsp:nvSpPr>
        <dsp:cNvPr id="0" name=""/>
        <dsp:cNvSpPr/>
      </dsp:nvSpPr>
      <dsp:spPr>
        <a:xfrm>
          <a:off x="2109750" y="3390504"/>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MECÁNICO</a:t>
          </a:r>
          <a:endParaRPr lang="es-ES" sz="1700" kern="1200" dirty="0"/>
        </a:p>
      </dsp:txBody>
      <dsp:txXfrm>
        <a:off x="2109750" y="3390504"/>
        <a:ext cx="1439912" cy="719956"/>
      </dsp:txXfrm>
    </dsp:sp>
    <dsp:sp modelId="{E731502D-FDA4-4D03-9898-B94C246FB7FA}">
      <dsp:nvSpPr>
        <dsp:cNvPr id="0" name=""/>
        <dsp:cNvSpPr/>
      </dsp:nvSpPr>
      <dsp:spPr>
        <a:xfrm>
          <a:off x="2109750" y="4412842"/>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JEFE DE </a:t>
          </a:r>
        </a:p>
        <a:p>
          <a:pPr lvl="0" algn="ctr" defTabSz="755650">
            <a:lnSpc>
              <a:spcPct val="90000"/>
            </a:lnSpc>
            <a:spcBef>
              <a:spcPct val="0"/>
            </a:spcBef>
            <a:spcAft>
              <a:spcPct val="35000"/>
            </a:spcAft>
          </a:pPr>
          <a:r>
            <a:rPr lang="es-ES" sz="1700" kern="1200" dirty="0" smtClean="0"/>
            <a:t>TALLER</a:t>
          </a:r>
          <a:endParaRPr lang="es-ES" sz="1700" kern="1200" dirty="0"/>
        </a:p>
      </dsp:txBody>
      <dsp:txXfrm>
        <a:off x="2109750" y="4412842"/>
        <a:ext cx="1439912" cy="719956"/>
      </dsp:txXfrm>
    </dsp:sp>
    <dsp:sp modelId="{96283790-0CA5-49E3-842F-3C23C71F7202}">
      <dsp:nvSpPr>
        <dsp:cNvPr id="0" name=""/>
        <dsp:cNvSpPr/>
      </dsp:nvSpPr>
      <dsp:spPr>
        <a:xfrm>
          <a:off x="2469728" y="5435180"/>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AYUDANTES</a:t>
          </a:r>
          <a:endParaRPr lang="es-ES" sz="1700" kern="1200" dirty="0"/>
        </a:p>
      </dsp:txBody>
      <dsp:txXfrm>
        <a:off x="2469728" y="5435180"/>
        <a:ext cx="1439912" cy="719956"/>
      </dsp:txXfrm>
    </dsp:sp>
    <dsp:sp modelId="{6EE74D75-8652-48BD-8538-500EEFBDBFC0}">
      <dsp:nvSpPr>
        <dsp:cNvPr id="0" name=""/>
        <dsp:cNvSpPr/>
      </dsp:nvSpPr>
      <dsp:spPr>
        <a:xfrm>
          <a:off x="3852043" y="2368167"/>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TRANSPORTE</a:t>
          </a:r>
          <a:endParaRPr lang="es-ES" sz="1700" kern="1200" dirty="0"/>
        </a:p>
      </dsp:txBody>
      <dsp:txXfrm>
        <a:off x="3852043" y="2368167"/>
        <a:ext cx="1439912" cy="719956"/>
      </dsp:txXfrm>
    </dsp:sp>
    <dsp:sp modelId="{EC91019A-7B8B-466D-A710-BAA4BD9884D9}">
      <dsp:nvSpPr>
        <dsp:cNvPr id="0" name=""/>
        <dsp:cNvSpPr/>
      </dsp:nvSpPr>
      <dsp:spPr>
        <a:xfrm>
          <a:off x="3852043" y="3390504"/>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DIRECCIÓN</a:t>
          </a:r>
          <a:endParaRPr lang="es-ES" sz="1700" kern="1200" dirty="0"/>
        </a:p>
      </dsp:txBody>
      <dsp:txXfrm>
        <a:off x="3852043" y="3390504"/>
        <a:ext cx="1439912" cy="719956"/>
      </dsp:txXfrm>
    </dsp:sp>
    <dsp:sp modelId="{4CDCECC0-C054-4BBE-AF1E-F212E06D1772}">
      <dsp:nvSpPr>
        <dsp:cNvPr id="0" name=""/>
        <dsp:cNvSpPr/>
      </dsp:nvSpPr>
      <dsp:spPr>
        <a:xfrm>
          <a:off x="4212021" y="4412842"/>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CONDUCTORES</a:t>
          </a:r>
          <a:endParaRPr lang="es-ES" sz="1600" kern="1200" dirty="0"/>
        </a:p>
      </dsp:txBody>
      <dsp:txXfrm>
        <a:off x="4212021" y="4412842"/>
        <a:ext cx="1439912" cy="719956"/>
      </dsp:txXfrm>
    </dsp:sp>
    <dsp:sp modelId="{4C3B5DC3-0629-4430-9849-BDC86774E381}">
      <dsp:nvSpPr>
        <dsp:cNvPr id="0" name=""/>
        <dsp:cNvSpPr/>
      </dsp:nvSpPr>
      <dsp:spPr>
        <a:xfrm>
          <a:off x="6465484" y="2368167"/>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RECURSOS HUMANOS</a:t>
          </a:r>
          <a:endParaRPr lang="es-ES" sz="1700" kern="1200" dirty="0"/>
        </a:p>
      </dsp:txBody>
      <dsp:txXfrm>
        <a:off x="6465484" y="2368167"/>
        <a:ext cx="1439912" cy="719956"/>
      </dsp:txXfrm>
    </dsp:sp>
    <dsp:sp modelId="{D9BBAEBA-8405-4F16-BA60-ACBECB614586}">
      <dsp:nvSpPr>
        <dsp:cNvPr id="0" name=""/>
        <dsp:cNvSpPr/>
      </dsp:nvSpPr>
      <dsp:spPr>
        <a:xfrm>
          <a:off x="5594337" y="3390504"/>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PERSONAL</a:t>
          </a:r>
          <a:endParaRPr lang="es-ES" sz="1700" kern="1200" dirty="0"/>
        </a:p>
      </dsp:txBody>
      <dsp:txXfrm>
        <a:off x="5594337" y="3390504"/>
        <a:ext cx="1439912" cy="719956"/>
      </dsp:txXfrm>
    </dsp:sp>
    <dsp:sp modelId="{C836DB37-584E-433D-81DC-6F4595656072}">
      <dsp:nvSpPr>
        <dsp:cNvPr id="0" name=""/>
        <dsp:cNvSpPr/>
      </dsp:nvSpPr>
      <dsp:spPr>
        <a:xfrm>
          <a:off x="7336631" y="3390504"/>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PREVENCIÓN</a:t>
          </a:r>
          <a:endParaRPr lang="es-ES" sz="1700" kern="1200" dirty="0"/>
        </a:p>
      </dsp:txBody>
      <dsp:txXfrm>
        <a:off x="7336631" y="3390504"/>
        <a:ext cx="1439912" cy="719956"/>
      </dsp:txXfrm>
    </dsp:sp>
    <dsp:sp modelId="{888CAA27-C896-4341-913D-D7212278C5A6}">
      <dsp:nvSpPr>
        <dsp:cNvPr id="0" name=""/>
        <dsp:cNvSpPr/>
      </dsp:nvSpPr>
      <dsp:spPr>
        <a:xfrm>
          <a:off x="7696609" y="4412842"/>
          <a:ext cx="1439912" cy="719956"/>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DELEGADO</a:t>
          </a:r>
          <a:endParaRPr lang="es-ES" sz="1700" kern="1200" dirty="0"/>
        </a:p>
      </dsp:txBody>
      <dsp:txXfrm>
        <a:off x="7696609" y="4412842"/>
        <a:ext cx="1439912" cy="71995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2A3730F-A4D4-47BC-8483-AA650BD48CA8}">
      <dsp:nvSpPr>
        <dsp:cNvPr id="0" name=""/>
        <dsp:cNvSpPr/>
      </dsp:nvSpPr>
      <dsp:spPr>
        <a:xfrm>
          <a:off x="6823707" y="3886141"/>
          <a:ext cx="274284" cy="841139"/>
        </a:xfrm>
        <a:custGeom>
          <a:avLst/>
          <a:gdLst/>
          <a:ahLst/>
          <a:cxnLst/>
          <a:rect l="0" t="0" r="0" b="0"/>
          <a:pathLst>
            <a:path>
              <a:moveTo>
                <a:pt x="0" y="0"/>
              </a:moveTo>
              <a:lnTo>
                <a:pt x="0" y="841139"/>
              </a:lnTo>
              <a:lnTo>
                <a:pt x="274284" y="841139"/>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9B85E777-A2A4-4DBF-B940-D629C0610CB6}">
      <dsp:nvSpPr>
        <dsp:cNvPr id="0" name=""/>
        <dsp:cNvSpPr/>
      </dsp:nvSpPr>
      <dsp:spPr>
        <a:xfrm>
          <a:off x="7509413" y="2587860"/>
          <a:ext cx="91440" cy="383998"/>
        </a:xfrm>
        <a:custGeom>
          <a:avLst/>
          <a:gdLst/>
          <a:ahLst/>
          <a:cxnLst/>
          <a:rect l="0" t="0" r="0" b="0"/>
          <a:pathLst>
            <a:path>
              <a:moveTo>
                <a:pt x="45720" y="0"/>
              </a:moveTo>
              <a:lnTo>
                <a:pt x="45720" y="383998"/>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D8D9282C-6AE7-4072-82A0-E99F17EFD4FC}">
      <dsp:nvSpPr>
        <dsp:cNvPr id="0" name=""/>
        <dsp:cNvSpPr/>
      </dsp:nvSpPr>
      <dsp:spPr>
        <a:xfrm>
          <a:off x="5239621" y="1273670"/>
          <a:ext cx="2315511" cy="399907"/>
        </a:xfrm>
        <a:custGeom>
          <a:avLst/>
          <a:gdLst/>
          <a:ahLst/>
          <a:cxnLst/>
          <a:rect l="0" t="0" r="0" b="0"/>
          <a:pathLst>
            <a:path>
              <a:moveTo>
                <a:pt x="0" y="0"/>
              </a:moveTo>
              <a:lnTo>
                <a:pt x="0" y="207907"/>
              </a:lnTo>
              <a:lnTo>
                <a:pt x="2315511" y="207907"/>
              </a:lnTo>
              <a:lnTo>
                <a:pt x="2315511" y="399907"/>
              </a:lnTo>
            </a:path>
          </a:pathLst>
        </a:custGeom>
        <a:noFill/>
        <a:ln w="38100" cap="flat"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1F22BABA-9102-4DB3-8672-B559ADD587FB}">
      <dsp:nvSpPr>
        <dsp:cNvPr id="0" name=""/>
        <dsp:cNvSpPr/>
      </dsp:nvSpPr>
      <dsp:spPr>
        <a:xfrm>
          <a:off x="4611144" y="5184422"/>
          <a:ext cx="274284" cy="841139"/>
        </a:xfrm>
        <a:custGeom>
          <a:avLst/>
          <a:gdLst/>
          <a:ahLst/>
          <a:cxnLst/>
          <a:rect l="0" t="0" r="0" b="0"/>
          <a:pathLst>
            <a:path>
              <a:moveTo>
                <a:pt x="0" y="0"/>
              </a:moveTo>
              <a:lnTo>
                <a:pt x="0" y="841139"/>
              </a:lnTo>
              <a:lnTo>
                <a:pt x="274284" y="841139"/>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44396529-0DCF-4AF9-BD34-E198BC25869F}">
      <dsp:nvSpPr>
        <dsp:cNvPr id="0" name=""/>
        <dsp:cNvSpPr/>
      </dsp:nvSpPr>
      <dsp:spPr>
        <a:xfrm>
          <a:off x="5296850" y="3886141"/>
          <a:ext cx="91440" cy="383998"/>
        </a:xfrm>
        <a:custGeom>
          <a:avLst/>
          <a:gdLst/>
          <a:ahLst/>
          <a:cxnLst/>
          <a:rect l="0" t="0" r="0" b="0"/>
          <a:pathLst>
            <a:path>
              <a:moveTo>
                <a:pt x="45720" y="0"/>
              </a:moveTo>
              <a:lnTo>
                <a:pt x="45720" y="383998"/>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25BB9D68-7825-4C3A-B83A-027FAF37D79A}">
      <dsp:nvSpPr>
        <dsp:cNvPr id="0" name=""/>
        <dsp:cNvSpPr/>
      </dsp:nvSpPr>
      <dsp:spPr>
        <a:xfrm>
          <a:off x="3130006" y="2587860"/>
          <a:ext cx="2212563" cy="383998"/>
        </a:xfrm>
        <a:custGeom>
          <a:avLst/>
          <a:gdLst/>
          <a:ahLst/>
          <a:cxnLst/>
          <a:rect l="0" t="0" r="0" b="0"/>
          <a:pathLst>
            <a:path>
              <a:moveTo>
                <a:pt x="0" y="0"/>
              </a:moveTo>
              <a:lnTo>
                <a:pt x="0" y="191999"/>
              </a:lnTo>
              <a:lnTo>
                <a:pt x="2212563" y="191999"/>
              </a:lnTo>
              <a:lnTo>
                <a:pt x="2212563" y="383998"/>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C8FC3CB2-6943-4C05-B59F-63C296C79820}">
      <dsp:nvSpPr>
        <dsp:cNvPr id="0" name=""/>
        <dsp:cNvSpPr/>
      </dsp:nvSpPr>
      <dsp:spPr>
        <a:xfrm>
          <a:off x="3084286" y="2587860"/>
          <a:ext cx="91440" cy="383998"/>
        </a:xfrm>
        <a:custGeom>
          <a:avLst/>
          <a:gdLst/>
          <a:ahLst/>
          <a:cxnLst/>
          <a:rect l="0" t="0" r="0" b="0"/>
          <a:pathLst>
            <a:path>
              <a:moveTo>
                <a:pt x="45720" y="0"/>
              </a:moveTo>
              <a:lnTo>
                <a:pt x="45720" y="383998"/>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6549FEDD-AE91-437B-8409-E7749197184C}">
      <dsp:nvSpPr>
        <dsp:cNvPr id="0" name=""/>
        <dsp:cNvSpPr/>
      </dsp:nvSpPr>
      <dsp:spPr>
        <a:xfrm>
          <a:off x="917443" y="2587860"/>
          <a:ext cx="2212563" cy="383998"/>
        </a:xfrm>
        <a:custGeom>
          <a:avLst/>
          <a:gdLst/>
          <a:ahLst/>
          <a:cxnLst/>
          <a:rect l="0" t="0" r="0" b="0"/>
          <a:pathLst>
            <a:path>
              <a:moveTo>
                <a:pt x="2212563" y="0"/>
              </a:moveTo>
              <a:lnTo>
                <a:pt x="2212563" y="191999"/>
              </a:lnTo>
              <a:lnTo>
                <a:pt x="0" y="191999"/>
              </a:lnTo>
              <a:lnTo>
                <a:pt x="0" y="383998"/>
              </a:lnTo>
            </a:path>
          </a:pathLst>
        </a:custGeom>
        <a:noFill/>
        <a:ln w="38100" cap="flat" cmpd="sng" algn="ctr">
          <a:solidFill>
            <a:schemeClr val="accent1">
              <a:shade val="8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B0A1683F-D16A-4ACE-9164-6BD0E68CE7B5}">
      <dsp:nvSpPr>
        <dsp:cNvPr id="0" name=""/>
        <dsp:cNvSpPr/>
      </dsp:nvSpPr>
      <dsp:spPr>
        <a:xfrm>
          <a:off x="3130006" y="1273670"/>
          <a:ext cx="2109615" cy="399907"/>
        </a:xfrm>
        <a:custGeom>
          <a:avLst/>
          <a:gdLst/>
          <a:ahLst/>
          <a:cxnLst/>
          <a:rect l="0" t="0" r="0" b="0"/>
          <a:pathLst>
            <a:path>
              <a:moveTo>
                <a:pt x="2109615" y="0"/>
              </a:moveTo>
              <a:lnTo>
                <a:pt x="2109615" y="207907"/>
              </a:lnTo>
              <a:lnTo>
                <a:pt x="0" y="207907"/>
              </a:lnTo>
              <a:lnTo>
                <a:pt x="0" y="399907"/>
              </a:lnTo>
            </a:path>
          </a:pathLst>
        </a:custGeom>
        <a:noFill/>
        <a:ln w="38100" cap="flat" cmpd="sng" algn="ctr">
          <a:solidFill>
            <a:schemeClr val="accent1">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8173C79A-5146-4423-B6FD-E3F97216F58B}">
      <dsp:nvSpPr>
        <dsp:cNvPr id="0" name=""/>
        <dsp:cNvSpPr/>
      </dsp:nvSpPr>
      <dsp:spPr>
        <a:xfrm>
          <a:off x="4325339" y="359388"/>
          <a:ext cx="1828564" cy="914282"/>
        </a:xfrm>
        <a:prstGeom prst="rect">
          <a:avLst/>
        </a:prstGeom>
        <a:solidFill>
          <a:schemeClr val="accent3">
            <a:lumMod val="40000"/>
            <a:lumOff val="6000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COMPRAS</a:t>
          </a:r>
          <a:endParaRPr lang="es-ES" sz="2000" kern="1200" dirty="0"/>
        </a:p>
      </dsp:txBody>
      <dsp:txXfrm>
        <a:off x="4325339" y="359388"/>
        <a:ext cx="1828564" cy="914282"/>
      </dsp:txXfrm>
    </dsp:sp>
    <dsp:sp modelId="{D3325429-F217-49D4-A764-E42324AFE1F0}">
      <dsp:nvSpPr>
        <dsp:cNvPr id="0" name=""/>
        <dsp:cNvSpPr/>
      </dsp:nvSpPr>
      <dsp:spPr>
        <a:xfrm>
          <a:off x="2215724" y="1673577"/>
          <a:ext cx="1828564" cy="914282"/>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MAYORISTAS</a:t>
          </a:r>
          <a:endParaRPr lang="es-ES" sz="1700" kern="1200" dirty="0"/>
        </a:p>
      </dsp:txBody>
      <dsp:txXfrm>
        <a:off x="2215724" y="1673577"/>
        <a:ext cx="1828564" cy="914282"/>
      </dsp:txXfrm>
    </dsp:sp>
    <dsp:sp modelId="{B94E0D4A-F9C7-4E4B-90A5-246997CF995E}">
      <dsp:nvSpPr>
        <dsp:cNvPr id="0" name=""/>
        <dsp:cNvSpPr/>
      </dsp:nvSpPr>
      <dsp:spPr>
        <a:xfrm>
          <a:off x="3161" y="2971858"/>
          <a:ext cx="1828564" cy="914282"/>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DIRECTA</a:t>
          </a:r>
          <a:endParaRPr lang="es-ES" sz="1700" kern="1200" dirty="0"/>
        </a:p>
      </dsp:txBody>
      <dsp:txXfrm>
        <a:off x="3161" y="2971858"/>
        <a:ext cx="1828564" cy="914282"/>
      </dsp:txXfrm>
    </dsp:sp>
    <dsp:sp modelId="{408B8DC8-9B34-4014-9D70-1092081E4E6F}">
      <dsp:nvSpPr>
        <dsp:cNvPr id="0" name=""/>
        <dsp:cNvSpPr/>
      </dsp:nvSpPr>
      <dsp:spPr>
        <a:xfrm>
          <a:off x="2215724" y="2971858"/>
          <a:ext cx="1828564" cy="914282"/>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ASISTECIA TÉCNICA A CLIENTES</a:t>
          </a:r>
          <a:endParaRPr lang="es-ES" sz="1600" kern="1200" dirty="0"/>
        </a:p>
      </dsp:txBody>
      <dsp:txXfrm>
        <a:off x="2215724" y="2971858"/>
        <a:ext cx="1828564" cy="914282"/>
      </dsp:txXfrm>
    </dsp:sp>
    <dsp:sp modelId="{A9E62DFB-BBE4-4AE9-802B-5A92D62E18FD}">
      <dsp:nvSpPr>
        <dsp:cNvPr id="0" name=""/>
        <dsp:cNvSpPr/>
      </dsp:nvSpPr>
      <dsp:spPr>
        <a:xfrm>
          <a:off x="4428287" y="2971858"/>
          <a:ext cx="1828564" cy="914282"/>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 sz="1300" kern="1200" dirty="0" smtClean="0"/>
            <a:t>DESMANTELAMIENTOS INDUSTRIALES</a:t>
          </a:r>
          <a:endParaRPr lang="es-ES" sz="1300" kern="1200" dirty="0"/>
        </a:p>
      </dsp:txBody>
      <dsp:txXfrm>
        <a:off x="4428287" y="2971858"/>
        <a:ext cx="1828564" cy="914282"/>
      </dsp:txXfrm>
    </dsp:sp>
    <dsp:sp modelId="{F7467CC5-C486-4008-977F-3DE5A69566CC}">
      <dsp:nvSpPr>
        <dsp:cNvPr id="0" name=""/>
        <dsp:cNvSpPr/>
      </dsp:nvSpPr>
      <dsp:spPr>
        <a:xfrm>
          <a:off x="4428287" y="4270139"/>
          <a:ext cx="1828564" cy="914282"/>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CONDUCTORES</a:t>
          </a:r>
          <a:endParaRPr lang="es-ES" sz="1700" kern="1200" dirty="0"/>
        </a:p>
      </dsp:txBody>
      <dsp:txXfrm>
        <a:off x="4428287" y="4270139"/>
        <a:ext cx="1828564" cy="914282"/>
      </dsp:txXfrm>
    </dsp:sp>
    <dsp:sp modelId="{1037D58E-BF6D-47CA-A270-3E631AF5FA19}">
      <dsp:nvSpPr>
        <dsp:cNvPr id="0" name=""/>
        <dsp:cNvSpPr/>
      </dsp:nvSpPr>
      <dsp:spPr>
        <a:xfrm>
          <a:off x="4885428" y="5568420"/>
          <a:ext cx="1828564" cy="914282"/>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MAQUINISTAS Y OPERARIOS</a:t>
          </a:r>
          <a:endParaRPr lang="es-ES" sz="1700" kern="1200" dirty="0"/>
        </a:p>
      </dsp:txBody>
      <dsp:txXfrm>
        <a:off x="4885428" y="5568420"/>
        <a:ext cx="1828564" cy="914282"/>
      </dsp:txXfrm>
    </dsp:sp>
    <dsp:sp modelId="{9DDB0A7C-D95C-4E7F-B986-2DFEA0236936}">
      <dsp:nvSpPr>
        <dsp:cNvPr id="0" name=""/>
        <dsp:cNvSpPr/>
      </dsp:nvSpPr>
      <dsp:spPr>
        <a:xfrm>
          <a:off x="6640850" y="1673577"/>
          <a:ext cx="1828564" cy="914282"/>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MINORISTAS</a:t>
          </a:r>
          <a:endParaRPr lang="es-ES" sz="1700" kern="1200" dirty="0"/>
        </a:p>
      </dsp:txBody>
      <dsp:txXfrm>
        <a:off x="6640850" y="1673577"/>
        <a:ext cx="1828564" cy="914282"/>
      </dsp:txXfrm>
    </dsp:sp>
    <dsp:sp modelId="{A811C7B0-72DF-4443-82E7-2C3456A3EF63}">
      <dsp:nvSpPr>
        <dsp:cNvPr id="0" name=""/>
        <dsp:cNvSpPr/>
      </dsp:nvSpPr>
      <dsp:spPr>
        <a:xfrm>
          <a:off x="6640850" y="2971858"/>
          <a:ext cx="1828564" cy="914282"/>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ENCARGADO</a:t>
          </a:r>
        </a:p>
        <a:p>
          <a:pPr lvl="0" algn="ctr" defTabSz="755650">
            <a:lnSpc>
              <a:spcPct val="90000"/>
            </a:lnSpc>
            <a:spcBef>
              <a:spcPct val="0"/>
            </a:spcBef>
            <a:spcAft>
              <a:spcPct val="35000"/>
            </a:spcAft>
          </a:pPr>
          <a:r>
            <a:rPr lang="es-ES" sz="1700" kern="1200" dirty="0" smtClean="0"/>
            <a:t>DE ALMACÉN</a:t>
          </a:r>
          <a:endParaRPr lang="es-ES" sz="1700" kern="1200" dirty="0"/>
        </a:p>
      </dsp:txBody>
      <dsp:txXfrm>
        <a:off x="6640850" y="2971858"/>
        <a:ext cx="1828564" cy="914282"/>
      </dsp:txXfrm>
    </dsp:sp>
    <dsp:sp modelId="{A97A45D8-F5F2-4CB0-B3FE-B8ABF71B3169}">
      <dsp:nvSpPr>
        <dsp:cNvPr id="0" name=""/>
        <dsp:cNvSpPr/>
      </dsp:nvSpPr>
      <dsp:spPr>
        <a:xfrm>
          <a:off x="7097992" y="4270139"/>
          <a:ext cx="1828564" cy="914282"/>
        </a:xfrm>
        <a:prstGeom prst="rect">
          <a:avLst/>
        </a:prstGeom>
        <a:solidFill>
          <a:schemeClr val="accent1">
            <a:hueOff val="0"/>
            <a:satOff val="0"/>
            <a:lumOff val="0"/>
            <a:alphaOff val="0"/>
          </a:schemeClr>
        </a:solidFill>
        <a:ln>
          <a:noFill/>
        </a:ln>
        <a:effectLst>
          <a:outerShdw blurRad="50800" dist="38100" dir="5400000" rotWithShape="0">
            <a:srgbClr val="000000">
              <a:alpha val="43137"/>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smtClean="0"/>
            <a:t>OPERARIOS</a:t>
          </a:r>
          <a:endParaRPr lang="es-ES" sz="1700" kern="1200" dirty="0"/>
        </a:p>
      </dsp:txBody>
      <dsp:txXfrm>
        <a:off x="7097992" y="4270139"/>
        <a:ext cx="1828564" cy="91428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584183-2D48-428B-87FD-3BE36A2C3E25}" type="datetimeFigureOut">
              <a:rPr lang="es-ES" smtClean="0"/>
              <a:pPr/>
              <a:t>31/05/2009</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DA17C2-EF46-483B-A0B7-B4A74CAB6559}" type="slidenum">
              <a:rPr lang="es-ES" smtClean="0"/>
              <a:pPr/>
              <a:t>‹Nº›</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BDA17C2-EF46-483B-A0B7-B4A74CAB6559}" type="slidenum">
              <a:rPr lang="es-ES" smtClean="0"/>
              <a:pPr/>
              <a:t>16</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BDA17C2-EF46-483B-A0B7-B4A74CAB6559}" type="slidenum">
              <a:rPr lang="es-ES" smtClean="0"/>
              <a:pPr/>
              <a:t>56</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82DDF921-D64A-492D-BBA2-19493BC411A8}" type="datetimeFigureOut">
              <a:rPr lang="es-ES" smtClean="0"/>
              <a:pPr/>
              <a:t>31/05/2009</a:t>
            </a:fld>
            <a:endParaRPr lang="es-ES" dirty="0"/>
          </a:p>
        </p:txBody>
      </p:sp>
      <p:sp>
        <p:nvSpPr>
          <p:cNvPr id="17" name="16 Marcador de pie de página"/>
          <p:cNvSpPr>
            <a:spLocks noGrp="1"/>
          </p:cNvSpPr>
          <p:nvPr>
            <p:ph type="ftr" sz="quarter" idx="11"/>
          </p:nvPr>
        </p:nvSpPr>
        <p:spPr/>
        <p:txBody>
          <a:bodyPr/>
          <a:lstStyle>
            <a:extLst/>
          </a:lstStyle>
          <a:p>
            <a:endParaRPr lang="es-ES" dirty="0"/>
          </a:p>
        </p:txBody>
      </p:sp>
      <p:sp>
        <p:nvSpPr>
          <p:cNvPr id="29" name="28 Marcador de número de diapositiva"/>
          <p:cNvSpPr>
            <a:spLocks noGrp="1"/>
          </p:cNvSpPr>
          <p:nvPr>
            <p:ph type="sldNum" sz="quarter" idx="12"/>
          </p:nvPr>
        </p:nvSpPr>
        <p:spPr/>
        <p:txBody>
          <a:bodyPr/>
          <a:lstStyle>
            <a:extLst/>
          </a:lstStyle>
          <a:p>
            <a:fld id="{CBBE2293-87B7-4A61-9F6B-341908B47BE7}" type="slidenum">
              <a:rPr lang="es-ES" smtClean="0"/>
              <a:pPr/>
              <a:t>‹Nº›</a:t>
            </a:fld>
            <a:endParaRPr lang="es-ES" dirty="0"/>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2DDF921-D64A-492D-BBA2-19493BC411A8}" type="datetimeFigureOut">
              <a:rPr lang="es-ES" smtClean="0"/>
              <a:pPr/>
              <a:t>31/05/2009</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CBBE2293-87B7-4A61-9F6B-341908B47BE7}"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2DDF921-D64A-492D-BBA2-19493BC411A8}" type="datetimeFigureOut">
              <a:rPr lang="es-ES" smtClean="0"/>
              <a:pPr/>
              <a:t>31/05/2009</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CBBE2293-87B7-4A61-9F6B-341908B47BE7}"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2DDF921-D64A-492D-BBA2-19493BC411A8}" type="datetimeFigureOut">
              <a:rPr lang="es-ES" smtClean="0"/>
              <a:pPr/>
              <a:t>31/05/2009</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CBBE2293-87B7-4A61-9F6B-341908B47BE7}"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82DDF921-D64A-492D-BBA2-19493BC411A8}" type="datetimeFigureOut">
              <a:rPr lang="es-ES" smtClean="0"/>
              <a:pPr/>
              <a:t>31/05/2009</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CBBE2293-87B7-4A61-9F6B-341908B47BE7}" type="slidenum">
              <a:rPr lang="es-ES" smtClean="0"/>
              <a:pPr/>
              <a:t>‹Nº›</a:t>
            </a:fld>
            <a:endParaRPr lang="es-ES" dirty="0"/>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2DDF921-D64A-492D-BBA2-19493BC411A8}" type="datetimeFigureOut">
              <a:rPr lang="es-ES" smtClean="0"/>
              <a:pPr/>
              <a:t>31/05/2009</a:t>
            </a:fld>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CBBE2293-87B7-4A61-9F6B-341908B47BE7}"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82DDF921-D64A-492D-BBA2-19493BC411A8}" type="datetimeFigureOut">
              <a:rPr lang="es-ES" smtClean="0"/>
              <a:pPr/>
              <a:t>31/05/2009</a:t>
            </a:fld>
            <a:endParaRPr lang="es-ES" dirty="0"/>
          </a:p>
        </p:txBody>
      </p:sp>
      <p:sp>
        <p:nvSpPr>
          <p:cNvPr id="8" name="7 Marcador de pie de página"/>
          <p:cNvSpPr>
            <a:spLocks noGrp="1"/>
          </p:cNvSpPr>
          <p:nvPr>
            <p:ph type="ftr" sz="quarter" idx="11"/>
          </p:nvPr>
        </p:nvSpPr>
        <p:spPr/>
        <p:txBody>
          <a:bodyPr/>
          <a:lstStyle>
            <a:extLst/>
          </a:lstStyle>
          <a:p>
            <a:endParaRPr lang="es-ES" dirty="0"/>
          </a:p>
        </p:txBody>
      </p:sp>
      <p:sp>
        <p:nvSpPr>
          <p:cNvPr id="9" name="8 Marcador de número de diapositiva"/>
          <p:cNvSpPr>
            <a:spLocks noGrp="1"/>
          </p:cNvSpPr>
          <p:nvPr>
            <p:ph type="sldNum" sz="quarter" idx="12"/>
          </p:nvPr>
        </p:nvSpPr>
        <p:spPr/>
        <p:txBody>
          <a:bodyPr/>
          <a:lstStyle>
            <a:extLst/>
          </a:lstStyle>
          <a:p>
            <a:fld id="{CBBE2293-87B7-4A61-9F6B-341908B47BE7}" type="slidenum">
              <a:rPr lang="es-ES" smtClean="0"/>
              <a:pPr/>
              <a:t>‹Nº›</a:t>
            </a:fld>
            <a:endParaRPr lang="es-ES" dirty="0"/>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82DDF921-D64A-492D-BBA2-19493BC411A8}" type="datetimeFigureOut">
              <a:rPr lang="es-ES" smtClean="0"/>
              <a:pPr/>
              <a:t>31/05/2009</a:t>
            </a:fld>
            <a:endParaRPr lang="es-ES" dirty="0"/>
          </a:p>
        </p:txBody>
      </p:sp>
      <p:sp>
        <p:nvSpPr>
          <p:cNvPr id="4" name="3 Marcador de pie de página"/>
          <p:cNvSpPr>
            <a:spLocks noGrp="1"/>
          </p:cNvSpPr>
          <p:nvPr>
            <p:ph type="ftr" sz="quarter" idx="11"/>
          </p:nvPr>
        </p:nvSpPr>
        <p:spPr/>
        <p:txBody>
          <a:bodyPr/>
          <a:lstStyle>
            <a:extLst/>
          </a:lstStyle>
          <a:p>
            <a:endParaRPr lang="es-ES" dirty="0"/>
          </a:p>
        </p:txBody>
      </p:sp>
      <p:sp>
        <p:nvSpPr>
          <p:cNvPr id="5" name="4 Marcador de número de diapositiva"/>
          <p:cNvSpPr>
            <a:spLocks noGrp="1"/>
          </p:cNvSpPr>
          <p:nvPr>
            <p:ph type="sldNum" sz="quarter" idx="12"/>
          </p:nvPr>
        </p:nvSpPr>
        <p:spPr/>
        <p:txBody>
          <a:bodyPr/>
          <a:lstStyle>
            <a:extLst/>
          </a:lstStyle>
          <a:p>
            <a:fld id="{CBBE2293-87B7-4A61-9F6B-341908B47BE7}"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82DDF921-D64A-492D-BBA2-19493BC411A8}" type="datetimeFigureOut">
              <a:rPr lang="es-ES" smtClean="0"/>
              <a:pPr/>
              <a:t>31/05/2009</a:t>
            </a:fld>
            <a:endParaRPr lang="es-ES" dirty="0"/>
          </a:p>
        </p:txBody>
      </p:sp>
      <p:sp>
        <p:nvSpPr>
          <p:cNvPr id="3" name="2 Marcador de pie de página"/>
          <p:cNvSpPr>
            <a:spLocks noGrp="1"/>
          </p:cNvSpPr>
          <p:nvPr>
            <p:ph type="ftr" sz="quarter" idx="11"/>
          </p:nvPr>
        </p:nvSpPr>
        <p:spPr/>
        <p:txBody>
          <a:bodyPr/>
          <a:lstStyle>
            <a:extLst/>
          </a:lstStyle>
          <a:p>
            <a:endParaRPr lang="es-ES" dirty="0"/>
          </a:p>
        </p:txBody>
      </p:sp>
      <p:sp>
        <p:nvSpPr>
          <p:cNvPr id="4" name="3 Marcador de número de diapositiva"/>
          <p:cNvSpPr>
            <a:spLocks noGrp="1"/>
          </p:cNvSpPr>
          <p:nvPr>
            <p:ph type="sldNum" sz="quarter" idx="12"/>
          </p:nvPr>
        </p:nvSpPr>
        <p:spPr/>
        <p:txBody>
          <a:bodyPr/>
          <a:lstStyle>
            <a:extLst/>
          </a:lstStyle>
          <a:p>
            <a:fld id="{CBBE2293-87B7-4A61-9F6B-341908B47BE7}"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2DDF921-D64A-492D-BBA2-19493BC411A8}" type="datetimeFigureOut">
              <a:rPr lang="es-ES" smtClean="0"/>
              <a:pPr/>
              <a:t>31/05/2009</a:t>
            </a:fld>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CBBE2293-87B7-4A61-9F6B-341908B47BE7}"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82DDF921-D64A-492D-BBA2-19493BC411A8}" type="datetimeFigureOut">
              <a:rPr lang="es-ES" smtClean="0"/>
              <a:pPr/>
              <a:t>31/05/2009</a:t>
            </a:fld>
            <a:endParaRPr lang="es-ES" dirty="0"/>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ES" dirty="0"/>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CBBE2293-87B7-4A61-9F6B-341908B47BE7}"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82DDF921-D64A-492D-BBA2-19493BC411A8}" type="datetimeFigureOut">
              <a:rPr lang="es-ES" smtClean="0"/>
              <a:pPr/>
              <a:t>31/05/2009</a:t>
            </a:fld>
            <a:endParaRPr lang="es-ES" dirty="0"/>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ES" dirty="0"/>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BBE2293-87B7-4A61-9F6B-341908B47BE7}" type="slidenum">
              <a:rPr lang="es-ES" smtClean="0"/>
              <a:pPr/>
              <a:t>‹Nº›</a:t>
            </a:fld>
            <a:endParaRPr lang="es-ES" dirty="0"/>
          </a:p>
        </p:txBody>
      </p:sp>
    </p:spTree>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50.xml"/><Relationship Id="rId13" Type="http://schemas.openxmlformats.org/officeDocument/2006/relationships/hyperlink" Target="http://www.empresuchas.com/los-rumanos-ganan-hasta-60-euros-diarios-vendiendo-chatarra-cordoba" TargetMode="External"/><Relationship Id="rId3" Type="http://schemas.openxmlformats.org/officeDocument/2006/relationships/image" Target="../media/image2.jpeg"/><Relationship Id="rId7" Type="http://schemas.openxmlformats.org/officeDocument/2006/relationships/slide" Target="slide33.xml"/><Relationship Id="rId12" Type="http://schemas.openxmlformats.org/officeDocument/2006/relationships/slide" Target="slide56.xml"/><Relationship Id="rId2" Type="http://schemas.openxmlformats.org/officeDocument/2006/relationships/slideLayout" Target="../slideLayouts/slideLayout2.xml"/><Relationship Id="rId1" Type="http://schemas.openxmlformats.org/officeDocument/2006/relationships/audio" Target="file:///C:\Users\Vyktor\Desktop\TRABAJO%20ORGANIZACI&#211;N\sonido\buddha%20bar%20-%20dream.mp3" TargetMode="External"/><Relationship Id="rId6" Type="http://schemas.openxmlformats.org/officeDocument/2006/relationships/slide" Target="slide15.xml"/><Relationship Id="rId11" Type="http://schemas.openxmlformats.org/officeDocument/2006/relationships/image" Target="../media/image6.jpeg"/><Relationship Id="rId5" Type="http://schemas.openxmlformats.org/officeDocument/2006/relationships/image" Target="../media/image3.jpeg"/><Relationship Id="rId10" Type="http://schemas.openxmlformats.org/officeDocument/2006/relationships/image" Target="../media/image5.jpeg"/><Relationship Id="rId4" Type="http://schemas.openxmlformats.org/officeDocument/2006/relationships/slide" Target="slide57.xml"/><Relationship Id="rId9" Type="http://schemas.openxmlformats.org/officeDocument/2006/relationships/image" Target="../media/image4.jpeg"/><Relationship Id="rId1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jpeg"/><Relationship Id="rId1" Type="http://schemas.openxmlformats.org/officeDocument/2006/relationships/slideLayout" Target="../slideLayouts/slideLayout4.xml"/><Relationship Id="rId4" Type="http://schemas.openxmlformats.org/officeDocument/2006/relationships/hyperlink" Target="http://www.vimeo.com/4274203" TargetMode="Externa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8" Type="http://schemas.openxmlformats.org/officeDocument/2006/relationships/slide" Target="slide32.xml"/><Relationship Id="rId3" Type="http://schemas.openxmlformats.org/officeDocument/2006/relationships/slide" Target="slide22.xml"/><Relationship Id="rId7" Type="http://schemas.openxmlformats.org/officeDocument/2006/relationships/slide" Target="slide30.xml"/><Relationship Id="rId2" Type="http://schemas.openxmlformats.org/officeDocument/2006/relationships/slide" Target="slide16.xml"/><Relationship Id="rId1" Type="http://schemas.openxmlformats.org/officeDocument/2006/relationships/slideLayout" Target="../slideLayouts/slideLayout2.xml"/><Relationship Id="rId6" Type="http://schemas.openxmlformats.org/officeDocument/2006/relationships/slide" Target="slide28.xml"/><Relationship Id="rId5" Type="http://schemas.openxmlformats.org/officeDocument/2006/relationships/slide" Target="slide25.xml"/><Relationship Id="rId4" Type="http://schemas.openxmlformats.org/officeDocument/2006/relationships/slide" Target="slide23.xml"/><Relationship Id="rId9"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slide" Target="slide18.xml"/><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21.xml"/><Relationship Id="rId5" Type="http://schemas.openxmlformats.org/officeDocument/2006/relationships/slide" Target="slide20.xml"/><Relationship Id="rId4" Type="http://schemas.openxmlformats.org/officeDocument/2006/relationships/slide" Target="slide19.xml"/></Relationships>
</file>

<file path=ppt/slides/_rels/slide17.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slide" Target="slide16.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slide" Target="slide5.xml"/><Relationship Id="rId7" Type="http://schemas.openxmlformats.org/officeDocument/2006/relationships/image" Target="../media/image8.jpe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4.xml"/><Relationship Id="rId5" Type="http://schemas.openxmlformats.org/officeDocument/2006/relationships/slide" Target="slide12.xml"/><Relationship Id="rId4" Type="http://schemas.openxmlformats.org/officeDocument/2006/relationships/slide" Target="slide11.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slide" Target="slide16.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slide" Target="slide16.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vimeo.com/4314595" TargetMode="External"/><Relationship Id="rId1" Type="http://schemas.openxmlformats.org/officeDocument/2006/relationships/slideLayout" Target="../slideLayouts/slideLayout2.xml"/><Relationship Id="rId4" Type="http://schemas.openxmlformats.org/officeDocument/2006/relationships/slide" Target="slide15.xml"/></Relationships>
</file>

<file path=ppt/slides/_rels/slide33.xml.rels><?xml version="1.0" encoding="UTF-8" standalone="yes"?>
<Relationships xmlns="http://schemas.openxmlformats.org/package/2006/relationships"><Relationship Id="rId3" Type="http://schemas.openxmlformats.org/officeDocument/2006/relationships/slide" Target="slide42.xml"/><Relationship Id="rId7" Type="http://schemas.openxmlformats.org/officeDocument/2006/relationships/image" Target="../media/image8.jpeg"/><Relationship Id="rId2"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slide" Target="slide49.xml"/><Relationship Id="rId5" Type="http://schemas.openxmlformats.org/officeDocument/2006/relationships/slide" Target="slide46.xml"/><Relationship Id="rId4" Type="http://schemas.openxmlformats.org/officeDocument/2006/relationships/slide" Target="slide45.xml"/></Relationships>
</file>

<file path=ppt/slides/_rels/slide34.xml.rels><?xml version="1.0" encoding="UTF-8" standalone="yes"?>
<Relationships xmlns="http://schemas.openxmlformats.org/package/2006/relationships"><Relationship Id="rId8" Type="http://schemas.openxmlformats.org/officeDocument/2006/relationships/slide" Target="slide33.xml"/><Relationship Id="rId13" Type="http://schemas.openxmlformats.org/officeDocument/2006/relationships/slide" Target="slide37.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slide" Target="slide36.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slide" Target="slide35.xml"/><Relationship Id="rId5" Type="http://schemas.openxmlformats.org/officeDocument/2006/relationships/diagramQuickStyle" Target="../diagrams/quickStyle1.xml"/><Relationship Id="rId10" Type="http://schemas.openxmlformats.org/officeDocument/2006/relationships/slide" Target="slide39.xml"/><Relationship Id="rId4" Type="http://schemas.openxmlformats.org/officeDocument/2006/relationships/diagramLayout" Target="../diagrams/layout1.xml"/><Relationship Id="rId9" Type="http://schemas.openxmlformats.org/officeDocument/2006/relationships/slide" Target="slide38.xml"/></Relationships>
</file>

<file path=ppt/slides/_rels/slide35.xml.rels><?xml version="1.0" encoding="UTF-8" standalone="yes"?>
<Relationships xmlns="http://schemas.openxmlformats.org/package/2006/relationships"><Relationship Id="rId8" Type="http://schemas.openxmlformats.org/officeDocument/2006/relationships/slide" Target="slide40.xml"/><Relationship Id="rId3" Type="http://schemas.openxmlformats.org/officeDocument/2006/relationships/diagramLayout" Target="../diagrams/layout2.xml"/><Relationship Id="rId7" Type="http://schemas.openxmlformats.org/officeDocument/2006/relationships/image" Target="../media/image8.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6.xml.rels><?xml version="1.0" encoding="UTF-8" standalone="yes"?>
<Relationships xmlns="http://schemas.openxmlformats.org/package/2006/relationships"><Relationship Id="rId8" Type="http://schemas.openxmlformats.org/officeDocument/2006/relationships/slide" Target="slide41.xml"/><Relationship Id="rId3" Type="http://schemas.openxmlformats.org/officeDocument/2006/relationships/diagramLayout" Target="../diagrams/layout3.xml"/><Relationship Id="rId7" Type="http://schemas.openxmlformats.org/officeDocument/2006/relationships/image" Target="../media/image8.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slide" Target="slide34.xml"/></Relationships>
</file>

<file path=ppt/slides/_rels/slide37.xml.rels><?xml version="1.0" encoding="UTF-8" standalone="yes"?>
<Relationships xmlns="http://schemas.openxmlformats.org/package/2006/relationships"><Relationship Id="rId8" Type="http://schemas.openxmlformats.org/officeDocument/2006/relationships/slide" Target="slide40.xml"/><Relationship Id="rId3" Type="http://schemas.openxmlformats.org/officeDocument/2006/relationships/diagramLayout" Target="../diagrams/layout4.xml"/><Relationship Id="rId7" Type="http://schemas.openxmlformats.org/officeDocument/2006/relationships/image" Target="../media/image8.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slide" Target="slide34.xml"/></Relationships>
</file>

<file path=ppt/slides/_rels/slide38.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hyperlink" Target="http://www.vimeo.com/4266690" TargetMode="External"/></Relationships>
</file>

<file path=ppt/slides/_rels/slide40.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42.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hyperlink" Target="http://www.vimeo.com/4299462"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www.vimeo.com/4315898"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hyperlink" Target="http://www.vimeo.com/4314379" TargetMode="External"/></Relationships>
</file>

<file path=ppt/slides/_rels/slide50.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slide" Target="slide1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slide" Target="slide55.xml"/><Relationship Id="rId4" Type="http://schemas.openxmlformats.org/officeDocument/2006/relationships/slide" Target="slide52.xml"/></Relationships>
</file>

<file path=ppt/slides/_rels/slide5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media/image28.jpeg"/><Relationship Id="rId13" Type="http://schemas.openxmlformats.org/officeDocument/2006/relationships/image" Target="../media/image33.jpeg"/><Relationship Id="rId18" Type="http://schemas.openxmlformats.org/officeDocument/2006/relationships/image" Target="../media/image38.jpeg"/><Relationship Id="rId3" Type="http://schemas.openxmlformats.org/officeDocument/2006/relationships/image" Target="../media/image23.jpeg"/><Relationship Id="rId7" Type="http://schemas.openxmlformats.org/officeDocument/2006/relationships/image" Target="../media/image27.jpeg"/><Relationship Id="rId12" Type="http://schemas.openxmlformats.org/officeDocument/2006/relationships/image" Target="../media/image32.jpeg"/><Relationship Id="rId17" Type="http://schemas.openxmlformats.org/officeDocument/2006/relationships/image" Target="../media/image37.jpeg"/><Relationship Id="rId2" Type="http://schemas.openxmlformats.org/officeDocument/2006/relationships/notesSlide" Target="../notesSlides/notesSlide2.xml"/><Relationship Id="rId16"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26.jpeg"/><Relationship Id="rId11" Type="http://schemas.openxmlformats.org/officeDocument/2006/relationships/image" Target="../media/image31.jpeg"/><Relationship Id="rId5" Type="http://schemas.openxmlformats.org/officeDocument/2006/relationships/image" Target="../media/image25.jpeg"/><Relationship Id="rId15" Type="http://schemas.openxmlformats.org/officeDocument/2006/relationships/image" Target="../media/image35.jpeg"/><Relationship Id="rId10" Type="http://schemas.openxmlformats.org/officeDocument/2006/relationships/image" Target="../media/image30.jpeg"/><Relationship Id="rId4" Type="http://schemas.openxmlformats.org/officeDocument/2006/relationships/image" Target="../media/image24.jpeg"/><Relationship Id="rId9" Type="http://schemas.openxmlformats.org/officeDocument/2006/relationships/image" Target="../media/image29.jpeg"/><Relationship Id="rId14" Type="http://schemas.openxmlformats.org/officeDocument/2006/relationships/image" Target="../media/image34.jpeg"/></Relationships>
</file>

<file path=ppt/slides/_rels/slide5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9.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hyperlink" Target="http://www.vimeo.com/4267342"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 Id="rId5" Type="http://schemas.openxmlformats.org/officeDocument/2006/relationships/slide" Target="slide6.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2 Imagen" descr="LOGOTIPO COLOR SOLANAS.jpg"/>
          <p:cNvPicPr>
            <a:picLocks noGrp="1" noChangeAspect="1" noChangeArrowheads="1"/>
          </p:cNvPicPr>
          <p:nvPr>
            <p:ph idx="1"/>
          </p:nvPr>
        </p:nvPicPr>
        <p:blipFill>
          <a:blip r:embed="rId3" cstate="print"/>
          <a:srcRect/>
          <a:stretch>
            <a:fillRect/>
          </a:stretch>
        </p:blipFill>
        <p:spPr bwMode="auto">
          <a:xfrm>
            <a:off x="3286116" y="1571612"/>
            <a:ext cx="2985469" cy="1957913"/>
          </a:xfrm>
          <a:prstGeom prst="rect">
            <a:avLst/>
          </a:prstGeom>
          <a:noFill/>
          <a:ln w="9525">
            <a:noFill/>
            <a:miter lim="800000"/>
            <a:headEnd/>
            <a:tailEnd/>
          </a:ln>
        </p:spPr>
      </p:pic>
      <p:sp>
        <p:nvSpPr>
          <p:cNvPr id="7" name="6 Rectángulo"/>
          <p:cNvSpPr/>
          <p:nvPr/>
        </p:nvSpPr>
        <p:spPr>
          <a:xfrm>
            <a:off x="5357818" y="5857892"/>
            <a:ext cx="3786182" cy="523220"/>
          </a:xfrm>
          <a:prstGeom prst="rect">
            <a:avLst/>
          </a:prstGeom>
        </p:spPr>
        <p:txBody>
          <a:bodyPr wrap="square">
            <a:spAutoFit/>
          </a:bodyPr>
          <a:lstStyle/>
          <a:p>
            <a:pPr algn="r"/>
            <a:r>
              <a:rPr lang="en-US" sz="1400" dirty="0" smtClean="0">
                <a:latin typeface="Times" charset="0"/>
              </a:rPr>
              <a:t>CARLOS MORALES LAFUENTE</a:t>
            </a:r>
          </a:p>
          <a:p>
            <a:pPr algn="r"/>
            <a:r>
              <a:rPr lang="en-US" sz="1400" dirty="0" smtClean="0">
                <a:latin typeface="Times" charset="0"/>
              </a:rPr>
              <a:t>VÍCTOR PALACIOS FRANGANILLO</a:t>
            </a:r>
            <a:endParaRPr lang="en-US" sz="1400" dirty="0">
              <a:latin typeface="Times" charset="0"/>
            </a:endParaRPr>
          </a:p>
        </p:txBody>
      </p:sp>
      <p:sp>
        <p:nvSpPr>
          <p:cNvPr id="8" name="7 Rectángulo redondeado"/>
          <p:cNvSpPr/>
          <p:nvPr/>
        </p:nvSpPr>
        <p:spPr>
          <a:xfrm>
            <a:off x="285720" y="1714488"/>
            <a:ext cx="1928826" cy="1000132"/>
          </a:xfrm>
          <a:prstGeom prst="roundRect">
            <a:avLst/>
          </a:prstGeom>
          <a:noFill/>
          <a:ln w="127000">
            <a:gradFill flip="none" rotWithShape="1">
              <a:gsLst>
                <a:gs pos="0">
                  <a:srgbClr val="FFFFFF"/>
                </a:gs>
                <a:gs pos="7001">
                  <a:srgbClr val="E6E6E6"/>
                </a:gs>
                <a:gs pos="32001">
                  <a:srgbClr val="7D8496"/>
                </a:gs>
                <a:gs pos="47000">
                  <a:srgbClr val="E6E6E6"/>
                </a:gs>
                <a:gs pos="85001">
                  <a:srgbClr val="7D8496"/>
                </a:gs>
                <a:gs pos="100000">
                  <a:srgbClr val="E6E6E6"/>
                </a:gs>
              </a:gsLst>
              <a:path path="circle">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500" dirty="0" smtClean="0">
                <a:latin typeface="+mj-lt"/>
                <a:hlinkClick r:id="" action="ppaction://hlinkshowjump?jump=nextslide"/>
              </a:rPr>
              <a:t>SOLANAS RECUPERACIONES Y SUS SUBSISTEMAS</a:t>
            </a:r>
            <a:endParaRPr lang="es-ES" sz="1500" dirty="0">
              <a:latin typeface="+mj-lt"/>
            </a:endParaRPr>
          </a:p>
        </p:txBody>
      </p:sp>
      <p:sp>
        <p:nvSpPr>
          <p:cNvPr id="9" name="8 Rectángulo redondeado"/>
          <p:cNvSpPr/>
          <p:nvPr/>
        </p:nvSpPr>
        <p:spPr>
          <a:xfrm>
            <a:off x="4071934" y="4071942"/>
            <a:ext cx="1428760" cy="500066"/>
          </a:xfrm>
          <a:prstGeom prst="roundRect">
            <a:avLst/>
          </a:prstGeom>
          <a:noFill/>
          <a:ln w="127000">
            <a:gradFill flip="none" rotWithShape="1">
              <a:gsLst>
                <a:gs pos="0">
                  <a:srgbClr val="FFFFFF"/>
                </a:gs>
                <a:gs pos="7001">
                  <a:srgbClr val="E6E6E6"/>
                </a:gs>
                <a:gs pos="32001">
                  <a:srgbClr val="7D8496"/>
                </a:gs>
                <a:gs pos="47000">
                  <a:srgbClr val="E6E6E6"/>
                </a:gs>
                <a:gs pos="85001">
                  <a:srgbClr val="7D8496"/>
                </a:gs>
                <a:gs pos="100000">
                  <a:srgbClr val="E6E6E6"/>
                </a:gs>
              </a:gsLst>
              <a:path path="circle">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500" dirty="0" smtClean="0">
                <a:latin typeface="+mj-lt"/>
                <a:hlinkClick r:id="rId4" action="ppaction://hlinksldjump"/>
              </a:rPr>
              <a:t>CONTACTAR</a:t>
            </a:r>
            <a:endParaRPr lang="es-ES" sz="1500" dirty="0">
              <a:latin typeface="+mj-lt"/>
            </a:endParaRPr>
          </a:p>
        </p:txBody>
      </p:sp>
      <p:sp>
        <p:nvSpPr>
          <p:cNvPr id="14" name="13 Rectángulo"/>
          <p:cNvSpPr/>
          <p:nvPr/>
        </p:nvSpPr>
        <p:spPr>
          <a:xfrm>
            <a:off x="0" y="6488668"/>
            <a:ext cx="1109278" cy="369332"/>
          </a:xfrm>
          <a:prstGeom prst="rect">
            <a:avLst/>
          </a:prstGeom>
        </p:spPr>
        <p:txBody>
          <a:bodyPr wrap="none">
            <a:spAutoFit/>
          </a:bodyPr>
          <a:lstStyle/>
          <a:p>
            <a:fld id="{AE59B99E-C9D8-4FD7-AF45-27A233E94171}" type="datetime5">
              <a:rPr lang="es-ES" smtClean="0"/>
              <a:pPr/>
              <a:t>31-may-09</a:t>
            </a:fld>
            <a:endParaRPr lang="es-ES" dirty="0"/>
          </a:p>
        </p:txBody>
      </p:sp>
      <p:sp>
        <p:nvSpPr>
          <p:cNvPr id="15" name="14 CuadroTexto"/>
          <p:cNvSpPr txBox="1"/>
          <p:nvPr/>
        </p:nvSpPr>
        <p:spPr>
          <a:xfrm>
            <a:off x="2643174" y="6519446"/>
            <a:ext cx="4143404" cy="338554"/>
          </a:xfrm>
          <a:prstGeom prst="rect">
            <a:avLst/>
          </a:prstGeom>
          <a:noFill/>
        </p:spPr>
        <p:txBody>
          <a:bodyPr wrap="square" rtlCol="0">
            <a:spAutoFit/>
          </a:bodyPr>
          <a:lstStyle/>
          <a:p>
            <a:r>
              <a:rPr lang="es-ES" sz="1600" dirty="0" smtClean="0">
                <a:latin typeface="+mj-lt"/>
              </a:rPr>
              <a:t>ORGANIZACIÓN Y ADMÓN. DE EMPRESAS</a:t>
            </a:r>
            <a:endParaRPr lang="es-ES" sz="1600" dirty="0">
              <a:latin typeface="+mj-lt"/>
            </a:endParaRPr>
          </a:p>
        </p:txBody>
      </p:sp>
      <p:sp>
        <p:nvSpPr>
          <p:cNvPr id="16" name="15 CuadroTexto"/>
          <p:cNvSpPr txBox="1"/>
          <p:nvPr/>
        </p:nvSpPr>
        <p:spPr>
          <a:xfrm>
            <a:off x="3643306" y="5572140"/>
            <a:ext cx="2286016" cy="646331"/>
          </a:xfrm>
          <a:prstGeom prst="rect">
            <a:avLst/>
          </a:prstGeom>
          <a:noFill/>
        </p:spPr>
        <p:txBody>
          <a:bodyPr wrap="square" rtlCol="0">
            <a:spAutoFit/>
          </a:bodyPr>
          <a:lstStyle/>
          <a:p>
            <a:pPr algn="ctr"/>
            <a:r>
              <a:rPr lang="es-ES" dirty="0" smtClean="0">
                <a:latin typeface="+mj-lt"/>
              </a:rPr>
              <a:t>2º A LADE  </a:t>
            </a:r>
          </a:p>
          <a:p>
            <a:pPr algn="ctr"/>
            <a:r>
              <a:rPr lang="es-ES" dirty="0" smtClean="0">
                <a:latin typeface="+mj-lt"/>
              </a:rPr>
              <a:t>CURSO 08/09 </a:t>
            </a:r>
            <a:endParaRPr lang="es-ES" dirty="0">
              <a:latin typeface="+mj-lt"/>
            </a:endParaRPr>
          </a:p>
        </p:txBody>
      </p:sp>
      <p:pic>
        <p:nvPicPr>
          <p:cNvPr id="2050" name="Picture 2" descr="C:\Users\Vyktor\Desktop\SORINSA\fotos\IMG_1356.JPG"/>
          <p:cNvPicPr>
            <a:picLocks noChangeAspect="1" noChangeArrowheads="1"/>
          </p:cNvPicPr>
          <p:nvPr/>
        </p:nvPicPr>
        <p:blipFill>
          <a:blip r:embed="rId5" cstate="print"/>
          <a:srcRect/>
          <a:stretch>
            <a:fillRect/>
          </a:stretch>
        </p:blipFill>
        <p:spPr bwMode="auto">
          <a:xfrm>
            <a:off x="6643702" y="3357562"/>
            <a:ext cx="1071571" cy="803678"/>
          </a:xfrm>
          <a:prstGeom prst="rect">
            <a:avLst/>
          </a:prstGeom>
          <a:noFill/>
        </p:spPr>
      </p:pic>
      <p:sp>
        <p:nvSpPr>
          <p:cNvPr id="18" name="17 Título"/>
          <p:cNvSpPr>
            <a:spLocks noGrp="1"/>
          </p:cNvSpPr>
          <p:nvPr>
            <p:ph type="title"/>
          </p:nvPr>
        </p:nvSpPr>
        <p:spPr>
          <a:xfrm>
            <a:off x="928662" y="214290"/>
            <a:ext cx="7772400" cy="914400"/>
          </a:xfrm>
          <a:noFill/>
          <a:ln>
            <a:noFill/>
          </a:ln>
          <a:scene3d>
            <a:camera prst="perspectiveRight" fov="0"/>
            <a:lightRig rig="twoPt" dir="t"/>
          </a:scene3d>
          <a:sp3d prstMaterial="matte">
            <a:bevelT/>
          </a:sp3d>
        </p:spPr>
        <p:txBody>
          <a:bodyPr>
            <a:flatTx/>
          </a:bodyPr>
          <a:lstStyle/>
          <a:p>
            <a:pPr algn="ctr"/>
            <a:r>
              <a:rPr lang="es-ES" sz="2700" b="1"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rPr>
              <a:t>SOLANAS </a:t>
            </a:r>
            <a:br>
              <a:rPr lang="es-ES" sz="2700" b="1"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rPr>
            </a:br>
            <a:r>
              <a:rPr lang="es-ES" sz="2700" b="1"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rPr>
              <a:t>RECUPERACIONES INDUSTRIALES, S.A.</a:t>
            </a:r>
            <a:endParaRPr lang="es-ES" sz="2700" b="1"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endParaRPr>
          </a:p>
        </p:txBody>
      </p:sp>
      <p:sp>
        <p:nvSpPr>
          <p:cNvPr id="22" name="21 Rectángulo redondeado"/>
          <p:cNvSpPr/>
          <p:nvPr/>
        </p:nvSpPr>
        <p:spPr>
          <a:xfrm>
            <a:off x="285720" y="3000372"/>
            <a:ext cx="1785950" cy="857256"/>
          </a:xfrm>
          <a:prstGeom prst="roundRect">
            <a:avLst/>
          </a:prstGeom>
          <a:noFill/>
          <a:ln w="127000">
            <a:gradFill flip="none" rotWithShape="1">
              <a:gsLst>
                <a:gs pos="0">
                  <a:srgbClr val="FFFFFF"/>
                </a:gs>
                <a:gs pos="7001">
                  <a:srgbClr val="E6E6E6"/>
                </a:gs>
                <a:gs pos="32001">
                  <a:srgbClr val="7D8496"/>
                </a:gs>
                <a:gs pos="47000">
                  <a:srgbClr val="E6E6E6"/>
                </a:gs>
                <a:gs pos="85001">
                  <a:srgbClr val="7D8496"/>
                </a:gs>
                <a:gs pos="100000">
                  <a:srgbClr val="E6E6E6"/>
                </a:gs>
              </a:gsLst>
              <a:path path="circle">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500" dirty="0" smtClean="0">
                <a:latin typeface="+mj-lt"/>
                <a:hlinkClick r:id="rId6" action="ppaction://hlinksldjump"/>
              </a:rPr>
              <a:t>ANÁLISIS DEL ENTORNO</a:t>
            </a:r>
            <a:endParaRPr lang="es-ES" sz="1500" dirty="0">
              <a:latin typeface="+mj-lt"/>
            </a:endParaRPr>
          </a:p>
        </p:txBody>
      </p:sp>
      <p:sp>
        <p:nvSpPr>
          <p:cNvPr id="23" name="22 Rectángulo redondeado"/>
          <p:cNvSpPr/>
          <p:nvPr/>
        </p:nvSpPr>
        <p:spPr>
          <a:xfrm>
            <a:off x="285720" y="4143380"/>
            <a:ext cx="1785950" cy="928694"/>
          </a:xfrm>
          <a:prstGeom prst="roundRect">
            <a:avLst/>
          </a:prstGeom>
          <a:noFill/>
          <a:ln w="127000">
            <a:gradFill flip="none" rotWithShape="1">
              <a:gsLst>
                <a:gs pos="0">
                  <a:srgbClr val="FFFFFF"/>
                </a:gs>
                <a:gs pos="7001">
                  <a:srgbClr val="E6E6E6"/>
                </a:gs>
                <a:gs pos="32001">
                  <a:srgbClr val="7D8496"/>
                </a:gs>
                <a:gs pos="47000">
                  <a:srgbClr val="E6E6E6"/>
                </a:gs>
                <a:gs pos="85001">
                  <a:srgbClr val="7D8496"/>
                </a:gs>
                <a:gs pos="100000">
                  <a:srgbClr val="E6E6E6"/>
                </a:gs>
              </a:gsLst>
              <a:path path="circle">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500" dirty="0" smtClean="0">
                <a:latin typeface="+mj-lt"/>
                <a:hlinkClick r:id="rId7" action="ppaction://hlinksldjump"/>
              </a:rPr>
              <a:t>ESTRUCTURA ORGANIZATIVA</a:t>
            </a:r>
            <a:endParaRPr lang="es-ES" sz="1500" dirty="0">
              <a:latin typeface="+mj-lt"/>
            </a:endParaRPr>
          </a:p>
        </p:txBody>
      </p:sp>
      <p:sp>
        <p:nvSpPr>
          <p:cNvPr id="24" name="23 Rectángulo redondeado"/>
          <p:cNvSpPr/>
          <p:nvPr/>
        </p:nvSpPr>
        <p:spPr>
          <a:xfrm>
            <a:off x="285720" y="5357826"/>
            <a:ext cx="1785950" cy="928694"/>
          </a:xfrm>
          <a:prstGeom prst="roundRect">
            <a:avLst/>
          </a:prstGeom>
          <a:noFill/>
          <a:ln w="127000">
            <a:gradFill flip="none" rotWithShape="1">
              <a:gsLst>
                <a:gs pos="0">
                  <a:srgbClr val="FFFFFF"/>
                </a:gs>
                <a:gs pos="7001">
                  <a:srgbClr val="E6E6E6"/>
                </a:gs>
                <a:gs pos="32001">
                  <a:srgbClr val="7D8496"/>
                </a:gs>
                <a:gs pos="47000">
                  <a:srgbClr val="E6E6E6"/>
                </a:gs>
                <a:gs pos="85001">
                  <a:srgbClr val="7D8496"/>
                </a:gs>
                <a:gs pos="100000">
                  <a:srgbClr val="E6E6E6"/>
                </a:gs>
              </a:gsLst>
              <a:path path="circle">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500" dirty="0" smtClean="0">
                <a:latin typeface="+mj-lt"/>
                <a:hlinkClick r:id="rId8" action="ppaction://hlinksldjump"/>
              </a:rPr>
              <a:t>FACTORES DE CONTINGENCIA</a:t>
            </a:r>
            <a:endParaRPr lang="es-ES" sz="1500" dirty="0">
              <a:latin typeface="+mj-lt"/>
            </a:endParaRPr>
          </a:p>
        </p:txBody>
      </p:sp>
      <p:pic>
        <p:nvPicPr>
          <p:cNvPr id="1026" name="Picture 2" descr="C:\Users\Vyktor\Desktop\SORINSA\fotos\IMG_1351.JPG"/>
          <p:cNvPicPr>
            <a:picLocks noChangeAspect="1" noChangeArrowheads="1"/>
          </p:cNvPicPr>
          <p:nvPr/>
        </p:nvPicPr>
        <p:blipFill>
          <a:blip r:embed="rId9" cstate="print"/>
          <a:srcRect/>
          <a:stretch>
            <a:fillRect/>
          </a:stretch>
        </p:blipFill>
        <p:spPr bwMode="auto">
          <a:xfrm>
            <a:off x="7786710" y="4214818"/>
            <a:ext cx="1071570" cy="785818"/>
          </a:xfrm>
          <a:prstGeom prst="rect">
            <a:avLst/>
          </a:prstGeom>
          <a:noFill/>
        </p:spPr>
      </p:pic>
      <p:pic>
        <p:nvPicPr>
          <p:cNvPr id="1027" name="Picture 3" descr="C:\Users\Vyktor\Desktop\SORINSA\fotos\IMG_1357.JPG"/>
          <p:cNvPicPr>
            <a:picLocks noChangeAspect="1" noChangeArrowheads="1"/>
          </p:cNvPicPr>
          <p:nvPr/>
        </p:nvPicPr>
        <p:blipFill>
          <a:blip r:embed="rId10" cstate="print"/>
          <a:srcRect/>
          <a:stretch>
            <a:fillRect/>
          </a:stretch>
        </p:blipFill>
        <p:spPr bwMode="auto">
          <a:xfrm>
            <a:off x="7786710" y="3357562"/>
            <a:ext cx="1071570" cy="803678"/>
          </a:xfrm>
          <a:prstGeom prst="rect">
            <a:avLst/>
          </a:prstGeom>
          <a:noFill/>
        </p:spPr>
      </p:pic>
      <p:pic>
        <p:nvPicPr>
          <p:cNvPr id="1028" name="Picture 4" descr="C:\Users\Vyktor\Desktop\SORINSA\fotos\IMG_1372.JPG"/>
          <p:cNvPicPr>
            <a:picLocks noChangeAspect="1" noChangeArrowheads="1"/>
          </p:cNvPicPr>
          <p:nvPr/>
        </p:nvPicPr>
        <p:blipFill>
          <a:blip r:embed="rId11" cstate="print"/>
          <a:srcRect/>
          <a:stretch>
            <a:fillRect/>
          </a:stretch>
        </p:blipFill>
        <p:spPr bwMode="auto">
          <a:xfrm>
            <a:off x="6643702" y="4214818"/>
            <a:ext cx="1071570" cy="803678"/>
          </a:xfrm>
          <a:prstGeom prst="rect">
            <a:avLst/>
          </a:prstGeom>
          <a:noFill/>
        </p:spPr>
      </p:pic>
      <p:sp>
        <p:nvSpPr>
          <p:cNvPr id="27" name="26 Rectángulo"/>
          <p:cNvSpPr/>
          <p:nvPr/>
        </p:nvSpPr>
        <p:spPr>
          <a:xfrm>
            <a:off x="7072330" y="5143512"/>
            <a:ext cx="1356461" cy="307777"/>
          </a:xfrm>
          <a:prstGeom prst="rect">
            <a:avLst/>
          </a:prstGeom>
        </p:spPr>
        <p:txBody>
          <a:bodyPr wrap="none">
            <a:spAutoFit/>
          </a:bodyPr>
          <a:lstStyle/>
          <a:p>
            <a:pPr algn="ctr"/>
            <a:r>
              <a:rPr lang="es-ES" sz="1400" dirty="0" smtClean="0">
                <a:hlinkClick r:id="rId12" action="ppaction://hlinksldjump"/>
              </a:rPr>
              <a:t>Galería de fotos</a:t>
            </a:r>
            <a:endParaRPr lang="es-ES" sz="1400" dirty="0"/>
          </a:p>
        </p:txBody>
      </p:sp>
      <p:sp>
        <p:nvSpPr>
          <p:cNvPr id="32" name="31 Rectángulo redondeado"/>
          <p:cNvSpPr/>
          <p:nvPr/>
        </p:nvSpPr>
        <p:spPr>
          <a:xfrm>
            <a:off x="7072330" y="2071678"/>
            <a:ext cx="1357322" cy="571504"/>
          </a:xfrm>
          <a:prstGeom prst="roundRect">
            <a:avLst/>
          </a:prstGeom>
          <a:noFill/>
          <a:ln w="127000">
            <a:gradFill flip="none" rotWithShape="1">
              <a:gsLst>
                <a:gs pos="0">
                  <a:srgbClr val="FFFFFF"/>
                </a:gs>
                <a:gs pos="7001">
                  <a:srgbClr val="E6E6E6"/>
                </a:gs>
                <a:gs pos="32001">
                  <a:srgbClr val="7D8496"/>
                </a:gs>
                <a:gs pos="47000">
                  <a:srgbClr val="E6E6E6"/>
                </a:gs>
                <a:gs pos="85001">
                  <a:srgbClr val="7D8496"/>
                </a:gs>
                <a:gs pos="100000">
                  <a:srgbClr val="E6E6E6"/>
                </a:gs>
              </a:gsLst>
              <a:path path="circle">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500" dirty="0" smtClean="0">
                <a:latin typeface="+mj-lt"/>
                <a:hlinkClick r:id="rId13"/>
              </a:rPr>
              <a:t>NOTICIAS</a:t>
            </a:r>
            <a:endParaRPr lang="es-ES" sz="1500" dirty="0">
              <a:latin typeface="+mj-lt"/>
            </a:endParaRPr>
          </a:p>
        </p:txBody>
      </p:sp>
      <p:pic>
        <p:nvPicPr>
          <p:cNvPr id="20" name="buddha bar - dream.mp3">
            <a:hlinkClick r:id="" action="ppaction://media"/>
          </p:cNvPr>
          <p:cNvPicPr>
            <a:picLocks noRot="1" noChangeAspect="1"/>
          </p:cNvPicPr>
          <p:nvPr>
            <a:audioFile r:link="rId1"/>
          </p:nvPr>
        </p:nvPicPr>
        <p:blipFill>
          <a:blip r:embed="rId14" cstate="print"/>
          <a:stretch>
            <a:fillRect/>
          </a:stretch>
        </p:blipFill>
        <p:spPr>
          <a:xfrm>
            <a:off x="8839200" y="6553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500"/>
                                  </p:stCondLst>
                                  <p:childTnLst>
                                    <p:cmd type="call" cmd="playFrom(0.0)">
                                      <p:cBhvr>
                                        <p:cTn id="6" dur="1" fill="hold"/>
                                        <p:tgtEl>
                                          <p:spTgt spid="20"/>
                                        </p:tgtEl>
                                      </p:cBhvr>
                                    </p:cmd>
                                  </p:childTnLst>
                                </p:cTn>
                              </p:par>
                              <p:par>
                                <p:cTn id="7" presetID="10" presetClass="entr" presetSubtype="0" fill="hold" grpId="0" nodeType="withEffect">
                                  <p:stCondLst>
                                    <p:cond delay="1000"/>
                                  </p:stCondLst>
                                  <p:childTnLst>
                                    <p:set>
                                      <p:cBhvr>
                                        <p:cTn id="8" dur="1" fill="hold">
                                          <p:stCondLst>
                                            <p:cond delay="0"/>
                                          </p:stCondLst>
                                        </p:cTn>
                                        <p:tgtEl>
                                          <p:spTgt spid="18"/>
                                        </p:tgtEl>
                                        <p:attrNameLst>
                                          <p:attrName>style.visibility</p:attrName>
                                        </p:attrNameLst>
                                      </p:cBhvr>
                                      <p:to>
                                        <p:strVal val="visible"/>
                                      </p:to>
                                    </p:set>
                                    <p:animEffect transition="in" filter="fade">
                                      <p:cBhvr>
                                        <p:cTn id="9" dur="5000"/>
                                        <p:tgtEl>
                                          <p:spTgt spid="18"/>
                                        </p:tgtEl>
                                      </p:cBhvr>
                                    </p:animEffect>
                                  </p:childTnLst>
                                </p:cTn>
                              </p:par>
                              <p:par>
                                <p:cTn id="10" presetID="19" presetClass="entr" presetSubtype="1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0" fill="hold"/>
                                        <p:tgtEl>
                                          <p:spTgt spid="6"/>
                                        </p:tgtEl>
                                        <p:attrNameLst>
                                          <p:attrName>ppt_w</p:attrName>
                                        </p:attrNameLst>
                                      </p:cBhvr>
                                      <p:tavLst>
                                        <p:tav tm="0" fmla="#ppt_w*sin(2.5*pi*$)">
                                          <p:val>
                                            <p:fltVal val="0"/>
                                          </p:val>
                                        </p:tav>
                                        <p:tav tm="100000">
                                          <p:val>
                                            <p:fltVal val="1"/>
                                          </p:val>
                                        </p:tav>
                                      </p:tavLst>
                                    </p:anim>
                                    <p:anim calcmode="lin" valueType="num">
                                      <p:cBhvr>
                                        <p:cTn id="13" dur="5000" fill="hold"/>
                                        <p:tgtEl>
                                          <p:spTgt spid="6"/>
                                        </p:tgtEl>
                                        <p:attrNameLst>
                                          <p:attrName>ppt_h</p:attrName>
                                        </p:attrNameLst>
                                      </p:cBhvr>
                                      <p:tavLst>
                                        <p:tav tm="0">
                                          <p:val>
                                            <p:strVal val="#ppt_h"/>
                                          </p:val>
                                        </p:tav>
                                        <p:tav tm="100000">
                                          <p:val>
                                            <p:strVal val="#ppt_h"/>
                                          </p:val>
                                        </p:tav>
                                      </p:tavLst>
                                    </p:anim>
                                  </p:childTnLst>
                                </p:cTn>
                              </p:par>
                              <p:par>
                                <p:cTn id="14" presetID="29" presetClass="entr" presetSubtype="0" fill="hold" grpId="0" nodeType="withEffect">
                                  <p:stCondLst>
                                    <p:cond delay="150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0" fill="hold"/>
                                        <p:tgtEl>
                                          <p:spTgt spid="8"/>
                                        </p:tgtEl>
                                        <p:attrNameLst>
                                          <p:attrName>ppt_x</p:attrName>
                                        </p:attrNameLst>
                                      </p:cBhvr>
                                      <p:tavLst>
                                        <p:tav tm="0">
                                          <p:val>
                                            <p:strVal val="#ppt_x-.2"/>
                                          </p:val>
                                        </p:tav>
                                        <p:tav tm="100000">
                                          <p:val>
                                            <p:strVal val="#ppt_x"/>
                                          </p:val>
                                        </p:tav>
                                      </p:tavLst>
                                    </p:anim>
                                    <p:anim calcmode="lin" valueType="num">
                                      <p:cBhvr>
                                        <p:cTn id="17" dur="5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8" dur="5000"/>
                                        <p:tgtEl>
                                          <p:spTgt spid="8"/>
                                        </p:tgtEl>
                                      </p:cBhvr>
                                    </p:animEffect>
                                  </p:childTnLst>
                                </p:cTn>
                              </p:par>
                              <p:par>
                                <p:cTn id="19" presetID="29" presetClass="entr" presetSubtype="0" fill="hold" grpId="0" nodeType="withEffect">
                                  <p:stCondLst>
                                    <p:cond delay="300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0" fill="hold"/>
                                        <p:tgtEl>
                                          <p:spTgt spid="22"/>
                                        </p:tgtEl>
                                        <p:attrNameLst>
                                          <p:attrName>ppt_x</p:attrName>
                                        </p:attrNameLst>
                                      </p:cBhvr>
                                      <p:tavLst>
                                        <p:tav tm="0">
                                          <p:val>
                                            <p:strVal val="#ppt_x-.2"/>
                                          </p:val>
                                        </p:tav>
                                        <p:tav tm="100000">
                                          <p:val>
                                            <p:strVal val="#ppt_x"/>
                                          </p:val>
                                        </p:tav>
                                      </p:tavLst>
                                    </p:anim>
                                    <p:anim calcmode="lin" valueType="num">
                                      <p:cBhvr>
                                        <p:cTn id="22" dur="5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23" dur="5000"/>
                                        <p:tgtEl>
                                          <p:spTgt spid="22"/>
                                        </p:tgtEl>
                                      </p:cBhvr>
                                    </p:animEffect>
                                  </p:childTnLst>
                                </p:cTn>
                              </p:par>
                              <p:par>
                                <p:cTn id="24" presetID="29" presetClass="entr" presetSubtype="0" fill="hold" grpId="0" nodeType="withEffect">
                                  <p:stCondLst>
                                    <p:cond delay="4500"/>
                                  </p:stCondLst>
                                  <p:childTnLst>
                                    <p:set>
                                      <p:cBhvr>
                                        <p:cTn id="25" dur="1" fill="hold">
                                          <p:stCondLst>
                                            <p:cond delay="0"/>
                                          </p:stCondLst>
                                        </p:cTn>
                                        <p:tgtEl>
                                          <p:spTgt spid="23"/>
                                        </p:tgtEl>
                                        <p:attrNameLst>
                                          <p:attrName>style.visibility</p:attrName>
                                        </p:attrNameLst>
                                      </p:cBhvr>
                                      <p:to>
                                        <p:strVal val="visible"/>
                                      </p:to>
                                    </p:set>
                                    <p:anim calcmode="lin" valueType="num">
                                      <p:cBhvr>
                                        <p:cTn id="26" dur="5000" fill="hold"/>
                                        <p:tgtEl>
                                          <p:spTgt spid="23"/>
                                        </p:tgtEl>
                                        <p:attrNameLst>
                                          <p:attrName>ppt_x</p:attrName>
                                        </p:attrNameLst>
                                      </p:cBhvr>
                                      <p:tavLst>
                                        <p:tav tm="0">
                                          <p:val>
                                            <p:strVal val="#ppt_x-.2"/>
                                          </p:val>
                                        </p:tav>
                                        <p:tav tm="100000">
                                          <p:val>
                                            <p:strVal val="#ppt_x"/>
                                          </p:val>
                                        </p:tav>
                                      </p:tavLst>
                                    </p:anim>
                                    <p:anim calcmode="lin" valueType="num">
                                      <p:cBhvr>
                                        <p:cTn id="27" dur="50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28" dur="5000"/>
                                        <p:tgtEl>
                                          <p:spTgt spid="23"/>
                                        </p:tgtEl>
                                      </p:cBhvr>
                                    </p:animEffect>
                                  </p:childTnLst>
                                </p:cTn>
                              </p:par>
                              <p:par>
                                <p:cTn id="29" presetID="29" presetClass="entr" presetSubtype="0" fill="hold" grpId="0" nodeType="withEffect">
                                  <p:stCondLst>
                                    <p:cond delay="55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0" fill="hold"/>
                                        <p:tgtEl>
                                          <p:spTgt spid="24"/>
                                        </p:tgtEl>
                                        <p:attrNameLst>
                                          <p:attrName>ppt_x</p:attrName>
                                        </p:attrNameLst>
                                      </p:cBhvr>
                                      <p:tavLst>
                                        <p:tav tm="0">
                                          <p:val>
                                            <p:strVal val="#ppt_x-.2"/>
                                          </p:val>
                                        </p:tav>
                                        <p:tav tm="100000">
                                          <p:val>
                                            <p:strVal val="#ppt_x"/>
                                          </p:val>
                                        </p:tav>
                                      </p:tavLst>
                                    </p:anim>
                                    <p:anim calcmode="lin" valueType="num">
                                      <p:cBhvr>
                                        <p:cTn id="32" dur="50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33" dur="5000"/>
                                        <p:tgtEl>
                                          <p:spTgt spid="24"/>
                                        </p:tgtEl>
                                      </p:cBhvr>
                                    </p:animEffect>
                                  </p:childTnLst>
                                </p:cTn>
                              </p:par>
                              <p:par>
                                <p:cTn id="34" presetID="2" presetClass="entr" presetSubtype="4" fill="hold" grpId="0" nodeType="withEffect">
                                  <p:stCondLst>
                                    <p:cond delay="450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0" fill="hold"/>
                                        <p:tgtEl>
                                          <p:spTgt spid="9"/>
                                        </p:tgtEl>
                                        <p:attrNameLst>
                                          <p:attrName>ppt_x</p:attrName>
                                        </p:attrNameLst>
                                      </p:cBhvr>
                                      <p:tavLst>
                                        <p:tav tm="0">
                                          <p:val>
                                            <p:strVal val="#ppt_x"/>
                                          </p:val>
                                        </p:tav>
                                        <p:tav tm="100000">
                                          <p:val>
                                            <p:strVal val="#ppt_x"/>
                                          </p:val>
                                        </p:tav>
                                      </p:tavLst>
                                    </p:anim>
                                    <p:anim calcmode="lin" valueType="num">
                                      <p:cBhvr additive="base">
                                        <p:cTn id="37" dur="5000" fill="hold"/>
                                        <p:tgtEl>
                                          <p:spTgt spid="9"/>
                                        </p:tgtEl>
                                        <p:attrNameLst>
                                          <p:attrName>ppt_y</p:attrName>
                                        </p:attrNameLst>
                                      </p:cBhvr>
                                      <p:tavLst>
                                        <p:tav tm="0">
                                          <p:val>
                                            <p:strVal val="1+#ppt_h/2"/>
                                          </p:val>
                                        </p:tav>
                                        <p:tav tm="100000">
                                          <p:val>
                                            <p:strVal val="#ppt_y"/>
                                          </p:val>
                                        </p:tav>
                                      </p:tavLst>
                                    </p:anim>
                                  </p:childTnLst>
                                </p:cTn>
                              </p:par>
                              <p:par>
                                <p:cTn id="38" presetID="49" presetClass="entr" presetSubtype="0" decel="100000" fill="hold" grpId="0" nodeType="withEffect">
                                  <p:stCondLst>
                                    <p:cond delay="450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fltVal val="0"/>
                                          </p:val>
                                        </p:tav>
                                        <p:tav tm="100000">
                                          <p:val>
                                            <p:strVal val="#ppt_h"/>
                                          </p:val>
                                        </p:tav>
                                      </p:tavLst>
                                    </p:anim>
                                    <p:anim calcmode="lin" valueType="num">
                                      <p:cBhvr>
                                        <p:cTn id="42" dur="500" fill="hold"/>
                                        <p:tgtEl>
                                          <p:spTgt spid="32"/>
                                        </p:tgtEl>
                                        <p:attrNameLst>
                                          <p:attrName>style.rotation</p:attrName>
                                        </p:attrNameLst>
                                      </p:cBhvr>
                                      <p:tavLst>
                                        <p:tav tm="0">
                                          <p:val>
                                            <p:fltVal val="360"/>
                                          </p:val>
                                        </p:tav>
                                        <p:tav tm="100000">
                                          <p:val>
                                            <p:fltVal val="0"/>
                                          </p:val>
                                        </p:tav>
                                      </p:tavLst>
                                    </p:anim>
                                    <p:animEffect transition="in" filter="fade">
                                      <p:cBhvr>
                                        <p:cTn id="4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72000" numSld="4" showWhenStopped="0">
                <p:cTn id="44" fill="hold" display="0">
                  <p:stCondLst>
                    <p:cond delay="indefinite"/>
                  </p:stCondLst>
                  <p:endCondLst>
                    <p:cond evt="onPrev" delay="0">
                      <p:tgtEl>
                        <p:sldTgt/>
                      </p:tgtEl>
                    </p:cond>
                    <p:cond evt="onStopAudio" delay="0">
                      <p:tgtEl>
                        <p:sldTgt/>
                      </p:tgtEl>
                    </p:cond>
                  </p:endCondLst>
                </p:cTn>
                <p:tgtEl>
                  <p:spTgt spid="20"/>
                </p:tgtEl>
              </p:cMediaNode>
            </p:audio>
          </p:childTnLst>
        </p:cTn>
      </p:par>
    </p:tnLst>
    <p:bldLst>
      <p:bldP spid="8" grpId="0" animBg="1"/>
      <p:bldP spid="9" grpId="0" animBg="1"/>
      <p:bldP spid="18" grpId="0"/>
      <p:bldP spid="22" grpId="0" animBg="1"/>
      <p:bldP spid="23" grpId="0" animBg="1"/>
      <p:bldP spid="24" grpId="0" animBg="1"/>
      <p:bldP spid="3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357158" y="285728"/>
            <a:ext cx="4214842" cy="914400"/>
          </a:xfrm>
        </p:spPr>
        <p:txBody>
          <a:bodyPr/>
          <a:lstStyle/>
          <a:p>
            <a:r>
              <a:rPr lang="es-ES" sz="2600" dirty="0" smtClean="0">
                <a:latin typeface="Times New Roman" pitchFamily="18" charset="0"/>
                <a:cs typeface="Times New Roman" pitchFamily="18" charset="0"/>
              </a:rPr>
              <a:t>              Residuos metálicos</a:t>
            </a:r>
            <a:endParaRPr lang="es-ES" sz="2600" dirty="0"/>
          </a:p>
        </p:txBody>
      </p:sp>
      <p:sp>
        <p:nvSpPr>
          <p:cNvPr id="8" name="7 Marcador de contenido"/>
          <p:cNvSpPr>
            <a:spLocks noGrp="1"/>
          </p:cNvSpPr>
          <p:nvPr>
            <p:ph sz="half" idx="2"/>
          </p:nvPr>
        </p:nvSpPr>
        <p:spPr>
          <a:xfrm>
            <a:off x="5000628" y="500042"/>
            <a:ext cx="3929058" cy="5143536"/>
          </a:xfrm>
        </p:spPr>
        <p:txBody>
          <a:bodyPr>
            <a:normAutofit fontScale="92500" lnSpcReduction="20000"/>
          </a:bodyPr>
          <a:lstStyle/>
          <a:p>
            <a:pPr lvl="0"/>
            <a:r>
              <a:rPr lang="es-ES" sz="2200" dirty="0" smtClean="0">
                <a:latin typeface="Times New Roman" pitchFamily="18" charset="0"/>
                <a:cs typeface="Times New Roman" pitchFamily="18" charset="0"/>
              </a:rPr>
              <a:t>Una de las formas de adquirir estos materiales es de la compra a otras empresas y a autónomos. </a:t>
            </a:r>
          </a:p>
          <a:p>
            <a:pPr lvl="0"/>
            <a:r>
              <a:rPr lang="es-ES" sz="2200" dirty="0" smtClean="0">
                <a:latin typeface="Times New Roman" pitchFamily="18" charset="0"/>
                <a:cs typeface="Times New Roman" pitchFamily="18" charset="0"/>
              </a:rPr>
              <a:t>Otra forma de adquirir estos residuos es a través de los desmantelamientos industriales que Solanas Recuperaciones ofrece elaborando un presupuesto , valora por una parte el desmantelamiento como mano de obra y por la otra, los residuos que obtiene de el. </a:t>
            </a:r>
          </a:p>
          <a:p>
            <a:pPr lvl="0"/>
            <a:r>
              <a:rPr lang="es-ES" sz="2200" dirty="0" smtClean="0">
                <a:latin typeface="Times New Roman" pitchFamily="18" charset="0"/>
                <a:cs typeface="Times New Roman" pitchFamily="18" charset="0"/>
              </a:rPr>
              <a:t>Si el valor de los residuos valorables es mayor que el coste de la ejecución del trabajo el presupuesto será positivo para el cliente que solicita el desmantelamiento industrial.</a:t>
            </a:r>
          </a:p>
          <a:p>
            <a:endParaRPr lang="es-ES" dirty="0"/>
          </a:p>
        </p:txBody>
      </p:sp>
      <p:sp>
        <p:nvSpPr>
          <p:cNvPr id="9" name="8 Botón de acción: Película">
            <a:hlinkClick r:id="" action="ppaction://noaction" highlightClick="1"/>
          </p:cNvPr>
          <p:cNvSpPr/>
          <p:nvPr/>
        </p:nvSpPr>
        <p:spPr>
          <a:xfrm>
            <a:off x="285720" y="785794"/>
            <a:ext cx="428628" cy="357190"/>
          </a:xfrm>
          <a:prstGeom prst="actionButtonMovi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0" name="9 Botón de acción: Hacia delante o Siguiente">
            <a:hlinkClick r:id="" action="ppaction://hlinkshowjump?jump=nextslide" highlightClick="1"/>
          </p:cNvPr>
          <p:cNvSpPr/>
          <p:nvPr/>
        </p:nvSpPr>
        <p:spPr>
          <a:xfrm>
            <a:off x="285720" y="5786454"/>
            <a:ext cx="357190" cy="285752"/>
          </a:xfrm>
          <a:prstGeom prst="actionButtonForwardNext">
            <a:avLst/>
          </a:prstGeom>
          <a:noFill/>
          <a:ln>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2">
                  <a:lumMod val="90000"/>
                </a:schemeClr>
              </a:solidFill>
            </a:endParaRPr>
          </a:p>
        </p:txBody>
      </p:sp>
      <p:sp>
        <p:nvSpPr>
          <p:cNvPr id="11" name="10 CuadroTexto"/>
          <p:cNvSpPr txBox="1"/>
          <p:nvPr/>
        </p:nvSpPr>
        <p:spPr>
          <a:xfrm>
            <a:off x="857224" y="5786454"/>
            <a:ext cx="3929090" cy="369332"/>
          </a:xfrm>
          <a:prstGeom prst="rect">
            <a:avLst/>
          </a:prstGeom>
          <a:noFill/>
        </p:spPr>
        <p:txBody>
          <a:bodyPr wrap="square" rtlCol="0">
            <a:spAutoFit/>
          </a:bodyPr>
          <a:lstStyle/>
          <a:p>
            <a:r>
              <a:rPr lang="es-ES" dirty="0" smtClean="0"/>
              <a:t>Entrevista: </a:t>
            </a:r>
            <a:r>
              <a:rPr lang="es-ES" i="1" dirty="0" smtClean="0">
                <a:solidFill>
                  <a:schemeClr val="tx2">
                    <a:lumMod val="90000"/>
                  </a:schemeClr>
                </a:solidFill>
              </a:rPr>
              <a:t>“ Parque de residuos”</a:t>
            </a:r>
            <a:r>
              <a:rPr lang="es-ES" dirty="0" smtClean="0"/>
              <a:t>.</a:t>
            </a:r>
            <a:endParaRPr lang="es-ES" dirty="0"/>
          </a:p>
        </p:txBody>
      </p:sp>
      <p:pic>
        <p:nvPicPr>
          <p:cNvPr id="12"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13" name="12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4" name="13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20" name="19 Rectángulo"/>
          <p:cNvSpPr/>
          <p:nvPr/>
        </p:nvSpPr>
        <p:spPr>
          <a:xfrm>
            <a:off x="285720" y="1428736"/>
            <a:ext cx="4572032" cy="4000528"/>
          </a:xfrm>
          <a:prstGeom prst="rect">
            <a:avLst/>
          </a:prstGeom>
          <a:noFill/>
          <a:ln w="47625">
            <a:solidFill>
              <a:schemeClr val="tx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6" name="15 Rectángulo"/>
          <p:cNvSpPr/>
          <p:nvPr/>
        </p:nvSpPr>
        <p:spPr>
          <a:xfrm>
            <a:off x="2000232" y="4357694"/>
            <a:ext cx="1123000" cy="369332"/>
          </a:xfrm>
          <a:prstGeom prst="rect">
            <a:avLst/>
          </a:prstGeom>
        </p:spPr>
        <p:txBody>
          <a:bodyPr wrap="none">
            <a:spAutoFit/>
          </a:bodyPr>
          <a:lstStyle/>
          <a:p>
            <a:r>
              <a:rPr lang="es-ES" dirty="0" smtClean="0"/>
              <a:t>Ver  vídeo</a:t>
            </a:r>
            <a:endParaRPr lang="es-ES" dirty="0"/>
          </a:p>
        </p:txBody>
      </p:sp>
      <p:sp>
        <p:nvSpPr>
          <p:cNvPr id="17" name="16 Bisel">
            <a:hlinkClick r:id="rId4"/>
          </p:cNvPr>
          <p:cNvSpPr/>
          <p:nvPr/>
        </p:nvSpPr>
        <p:spPr>
          <a:xfrm>
            <a:off x="2357422" y="3714752"/>
            <a:ext cx="357190" cy="35719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357166"/>
            <a:ext cx="7772400" cy="914400"/>
          </a:xfrm>
        </p:spPr>
        <p:txBody>
          <a:bodyPr/>
          <a:lstStyle/>
          <a:p>
            <a:pPr algn="ctr"/>
            <a:r>
              <a:rPr lang="es-ES" sz="2800" dirty="0" smtClean="0"/>
              <a:t>SUBSISTEMA ESTRUCTURAL</a:t>
            </a:r>
            <a:endParaRPr lang="es-ES" sz="2800" dirty="0"/>
          </a:p>
        </p:txBody>
      </p:sp>
      <p:sp>
        <p:nvSpPr>
          <p:cNvPr id="5" name="4 Marcador de contenido"/>
          <p:cNvSpPr>
            <a:spLocks noGrp="1"/>
          </p:cNvSpPr>
          <p:nvPr>
            <p:ph idx="1"/>
          </p:nvPr>
        </p:nvSpPr>
        <p:spPr>
          <a:xfrm>
            <a:off x="642910" y="1357298"/>
            <a:ext cx="7772400" cy="4572000"/>
          </a:xfrm>
        </p:spPr>
        <p:txBody>
          <a:bodyPr>
            <a:normAutofit lnSpcReduction="10000"/>
          </a:bodyPr>
          <a:lstStyle/>
          <a:p>
            <a:r>
              <a:rPr lang="es-ES" sz="2000" dirty="0" smtClean="0">
                <a:latin typeface="Times New Roman" pitchFamily="18" charset="0"/>
                <a:cs typeface="Times New Roman" pitchFamily="18" charset="0"/>
              </a:rPr>
              <a:t>Este subsistema , que trata acerca de la coordinación y la división del trabajo, se analizará más profundamente en el apartado de </a:t>
            </a:r>
            <a:r>
              <a:rPr lang="es-ES" sz="2000" i="1" dirty="0" smtClean="0">
                <a:latin typeface="Times New Roman" pitchFamily="18" charset="0"/>
                <a:cs typeface="Times New Roman" pitchFamily="18" charset="0"/>
              </a:rPr>
              <a:t>“Estructura Organizativa”. </a:t>
            </a:r>
          </a:p>
          <a:p>
            <a:r>
              <a:rPr lang="es-ES" sz="2000" dirty="0" smtClean="0">
                <a:latin typeface="Times New Roman" pitchFamily="18" charset="0"/>
                <a:cs typeface="Times New Roman" pitchFamily="18" charset="0"/>
              </a:rPr>
              <a:t>Relacionando este apartado con la teoría del manual, habría que establecer mecanismos agrupados bajo el término estructura organizativa que garanticen una mejor decisión a los directivos de la empresa para cumplir con los fines propuestos contando con un buen uso de los conocimientos para la resolución del problema. (Entorno, competidores, mercados, precios metales en LME)</a:t>
            </a:r>
          </a:p>
          <a:p>
            <a:r>
              <a:rPr lang="es-ES" sz="2000" dirty="0" smtClean="0">
                <a:latin typeface="Times New Roman" pitchFamily="18" charset="0"/>
                <a:cs typeface="Times New Roman" pitchFamily="18" charset="0"/>
              </a:rPr>
              <a:t>Podemos establecer dos tipos de dimensiones, una formal, que considera a la organización  de Solanas Recuperaciones Industriales tal y como debe ser y por otra parte la informal como consecuencia del carácter social que rodea a la empresa estableciendo un sistema de relación no planeado que puede coincidir o no con el propuesto de los directivos.</a:t>
            </a:r>
          </a:p>
          <a:p>
            <a:endParaRPr lang="es-ES" sz="2000" dirty="0">
              <a:latin typeface="Times New Roman" pitchFamily="18" charset="0"/>
              <a:cs typeface="Times New Roman" pitchFamily="18" charset="0"/>
            </a:endParaRPr>
          </a:p>
        </p:txBody>
      </p:sp>
      <p:pic>
        <p:nvPicPr>
          <p:cNvPr id="6"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7" name="6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8" name="7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Título"/>
          <p:cNvSpPr>
            <a:spLocks noGrp="1"/>
          </p:cNvSpPr>
          <p:nvPr>
            <p:ph type="title"/>
          </p:nvPr>
        </p:nvSpPr>
        <p:spPr>
          <a:xfrm>
            <a:off x="857224" y="285728"/>
            <a:ext cx="7772400" cy="914400"/>
          </a:xfrm>
        </p:spPr>
        <p:txBody>
          <a:bodyPr/>
          <a:lstStyle/>
          <a:p>
            <a:pPr algn="ctr"/>
            <a:r>
              <a:rPr lang="es-ES" sz="2800" dirty="0" smtClean="0"/>
              <a:t>SUBSISTEMA AXIOLÓGICO</a:t>
            </a:r>
            <a:br>
              <a:rPr lang="es-ES" sz="2800" dirty="0" smtClean="0"/>
            </a:br>
            <a:r>
              <a:rPr lang="es-ES" sz="2800" dirty="0" smtClean="0"/>
              <a:t/>
            </a:r>
            <a:br>
              <a:rPr lang="es-ES" sz="2800" dirty="0" smtClean="0"/>
            </a:br>
            <a:r>
              <a:rPr lang="es-ES" sz="2200" dirty="0" smtClean="0"/>
              <a:t>VALORES DE LA EMPRESA</a:t>
            </a:r>
            <a:endParaRPr lang="es-ES" sz="2200" dirty="0"/>
          </a:p>
        </p:txBody>
      </p:sp>
      <p:sp>
        <p:nvSpPr>
          <p:cNvPr id="2" name="1 Marcador de contenido"/>
          <p:cNvSpPr>
            <a:spLocks noGrp="1"/>
          </p:cNvSpPr>
          <p:nvPr>
            <p:ph idx="1"/>
          </p:nvPr>
        </p:nvSpPr>
        <p:spPr>
          <a:xfrm>
            <a:off x="357158" y="1571612"/>
            <a:ext cx="8186766" cy="5141138"/>
          </a:xfrm>
        </p:spPr>
        <p:txBody>
          <a:bodyPr>
            <a:normAutofit/>
          </a:bodyPr>
          <a:lstStyle/>
          <a:p>
            <a:pPr>
              <a:lnSpc>
                <a:spcPct val="150000"/>
              </a:lnSpc>
            </a:pPr>
            <a:r>
              <a:rPr lang="es-ES" sz="2000" dirty="0" smtClean="0">
                <a:latin typeface="Times New Roman" pitchFamily="18" charset="0"/>
                <a:cs typeface="Times New Roman" pitchFamily="18" charset="0"/>
              </a:rPr>
              <a:t>Asesores medioambientales en gestión de residuos conforme a la normativa europea.</a:t>
            </a:r>
          </a:p>
          <a:p>
            <a:pPr>
              <a:lnSpc>
                <a:spcPct val="150000"/>
              </a:lnSpc>
            </a:pPr>
            <a:r>
              <a:rPr lang="es-ES" sz="2000" dirty="0" smtClean="0">
                <a:latin typeface="Times New Roman" pitchFamily="18" charset="0"/>
                <a:cs typeface="Times New Roman" pitchFamily="18" charset="0"/>
              </a:rPr>
              <a:t>Implementación de tecnologías sostenible en la gestión industrial.</a:t>
            </a:r>
          </a:p>
          <a:p>
            <a:pPr>
              <a:lnSpc>
                <a:spcPct val="150000"/>
              </a:lnSpc>
            </a:pPr>
            <a:r>
              <a:rPr lang="es-ES" sz="2000" dirty="0" smtClean="0">
                <a:latin typeface="Times New Roman" pitchFamily="18" charset="0"/>
                <a:cs typeface="Times New Roman" pitchFamily="18" charset="0"/>
              </a:rPr>
              <a:t>Verificación de sistemas de calidad en gestión de calidad medioambiental.</a:t>
            </a:r>
          </a:p>
          <a:p>
            <a:pPr>
              <a:lnSpc>
                <a:spcPct val="150000"/>
              </a:lnSpc>
            </a:pPr>
            <a:r>
              <a:rPr lang="es-ES" sz="2000" dirty="0" smtClean="0">
                <a:latin typeface="Times New Roman" pitchFamily="18" charset="0"/>
                <a:cs typeface="Times New Roman" pitchFamily="18" charset="0"/>
              </a:rPr>
              <a:t>Adecuación de la gestión medioambiental a la acreditaciones y directrices normalizadas a nivel comunitario,(Autorizaciones de gestión).</a:t>
            </a:r>
          </a:p>
          <a:p>
            <a:pPr>
              <a:lnSpc>
                <a:spcPct val="150000"/>
              </a:lnSpc>
            </a:pPr>
            <a:r>
              <a:rPr lang="es-ES" sz="2000" dirty="0" smtClean="0">
                <a:latin typeface="Times New Roman" pitchFamily="18" charset="0"/>
                <a:cs typeface="Times New Roman" pitchFamily="18" charset="0"/>
              </a:rPr>
              <a:t>Formación medioambiental.</a:t>
            </a:r>
          </a:p>
          <a:p>
            <a:pPr>
              <a:lnSpc>
                <a:spcPct val="150000"/>
              </a:lnSpc>
            </a:pPr>
            <a:r>
              <a:rPr lang="es-ES" sz="2000" dirty="0" smtClean="0">
                <a:latin typeface="Times New Roman" pitchFamily="18" charset="0"/>
                <a:cs typeface="Times New Roman" pitchFamily="18" charset="0"/>
              </a:rPr>
              <a:t>Caracterización y valorización de residuos.</a:t>
            </a:r>
            <a:endParaRPr lang="es-ES" sz="2000" dirty="0">
              <a:latin typeface="Times New Roman" pitchFamily="18" charset="0"/>
              <a:cs typeface="Times New Roman" pitchFamily="18" charset="0"/>
            </a:endParaRP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9" name="8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0" name="9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13" name="12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14" name="13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Título"/>
          <p:cNvSpPr>
            <a:spLocks noGrp="1"/>
          </p:cNvSpPr>
          <p:nvPr>
            <p:ph type="title"/>
          </p:nvPr>
        </p:nvSpPr>
        <p:spPr>
          <a:xfrm>
            <a:off x="714348" y="285728"/>
            <a:ext cx="7772400" cy="559482"/>
          </a:xfrm>
        </p:spPr>
        <p:txBody>
          <a:bodyPr/>
          <a:lstStyle/>
          <a:p>
            <a:pPr algn="ctr"/>
            <a:r>
              <a:rPr lang="es-ES" sz="2800" dirty="0" smtClean="0"/>
              <a:t>SUBSISTEMA AXIOLÓGICO</a:t>
            </a:r>
            <a:r>
              <a:rPr lang="es-ES" sz="2400" dirty="0" smtClean="0"/>
              <a:t/>
            </a:r>
            <a:br>
              <a:rPr lang="es-ES" sz="2400" dirty="0" smtClean="0"/>
            </a:br>
            <a:r>
              <a:rPr lang="es-ES" sz="2400" dirty="0" smtClean="0"/>
              <a:t/>
            </a:r>
            <a:br>
              <a:rPr lang="es-ES" sz="2400" dirty="0" smtClean="0"/>
            </a:br>
            <a:r>
              <a:rPr lang="es-ES" sz="2200" dirty="0" smtClean="0"/>
              <a:t>VALORES DE LA EMPRESA</a:t>
            </a:r>
            <a:endParaRPr lang="es-ES" sz="2200" dirty="0"/>
          </a:p>
        </p:txBody>
      </p:sp>
      <p:sp>
        <p:nvSpPr>
          <p:cNvPr id="2" name="1 Marcador de contenido"/>
          <p:cNvSpPr>
            <a:spLocks noGrp="1"/>
          </p:cNvSpPr>
          <p:nvPr>
            <p:ph idx="1"/>
          </p:nvPr>
        </p:nvSpPr>
        <p:spPr>
          <a:xfrm>
            <a:off x="428596" y="1643050"/>
            <a:ext cx="7500990" cy="4429156"/>
          </a:xfrm>
        </p:spPr>
        <p:txBody>
          <a:bodyPr>
            <a:normAutofit lnSpcReduction="10000"/>
          </a:bodyPr>
          <a:lstStyle/>
          <a:p>
            <a:pPr>
              <a:lnSpc>
                <a:spcPct val="150000"/>
              </a:lnSpc>
            </a:pPr>
            <a:r>
              <a:rPr lang="es-ES" sz="2000" dirty="0" smtClean="0">
                <a:latin typeface="Times New Roman" pitchFamily="18" charset="0"/>
                <a:cs typeface="Times New Roman" pitchFamily="18" charset="0"/>
              </a:rPr>
              <a:t>La empresa cumple desde su fundación en 1951 con unos principios de actuación, buscando la satisfacción de los clientes para devolver la confianza que han depositado en ella.</a:t>
            </a:r>
          </a:p>
          <a:p>
            <a:pPr>
              <a:lnSpc>
                <a:spcPct val="150000"/>
              </a:lnSpc>
            </a:pPr>
            <a:r>
              <a:rPr lang="es-ES" sz="2000" dirty="0" smtClean="0">
                <a:latin typeface="Times New Roman" pitchFamily="18" charset="0"/>
                <a:cs typeface="Times New Roman" pitchFamily="18" charset="0"/>
              </a:rPr>
              <a:t>La profesionalidad es el rasgo que mejor define a los trabajadores y colaboradores de esta empresa.</a:t>
            </a:r>
          </a:p>
          <a:p>
            <a:pPr>
              <a:lnSpc>
                <a:spcPct val="150000"/>
              </a:lnSpc>
            </a:pPr>
            <a:r>
              <a:rPr lang="es-ES" sz="2000" dirty="0" smtClean="0">
                <a:latin typeface="Times New Roman" pitchFamily="18" charset="0"/>
                <a:cs typeface="Times New Roman" pitchFamily="18" charset="0"/>
              </a:rPr>
              <a:t>Garantiza siempre la calidad de sus productos y servicios. </a:t>
            </a:r>
          </a:p>
          <a:p>
            <a:pPr>
              <a:lnSpc>
                <a:spcPct val="150000"/>
              </a:lnSpc>
            </a:pPr>
            <a:r>
              <a:rPr lang="es-ES" sz="2000" dirty="0" smtClean="0">
                <a:latin typeface="Times New Roman" pitchFamily="18" charset="0"/>
                <a:cs typeface="Times New Roman" pitchFamily="18" charset="0"/>
              </a:rPr>
              <a:t>Solanas Recuperaciones Industriales es una industria de recuperación de residuos, con una cultura organizacional muy fuerte, impresa desde hace incluso más de 45 años.</a:t>
            </a:r>
          </a:p>
          <a:p>
            <a:pPr>
              <a:buNone/>
            </a:pPr>
            <a:endParaRPr lang="es-ES" sz="2000" dirty="0" smtClean="0">
              <a:latin typeface="Times New Roman" pitchFamily="18" charset="0"/>
              <a:cs typeface="Times New Roman" pitchFamily="18" charset="0"/>
            </a:endParaRPr>
          </a:p>
          <a:p>
            <a:endParaRPr lang="es-ES" sz="2000" dirty="0" smtClean="0">
              <a:latin typeface="Times New Roman" pitchFamily="18" charset="0"/>
              <a:cs typeface="Times New Roman" pitchFamily="18" charset="0"/>
            </a:endParaRP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7" name="6 Botón de acción: Volver">
            <a:hlinkClick r:id="" action="ppaction://hlinkshowjump?jump=previousslide"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8" name="7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285728"/>
            <a:ext cx="7772400" cy="702358"/>
          </a:xfrm>
        </p:spPr>
        <p:txBody>
          <a:bodyPr/>
          <a:lstStyle/>
          <a:p>
            <a:pPr algn="ctr"/>
            <a:r>
              <a:rPr lang="es-ES" sz="2800" dirty="0" smtClean="0"/>
              <a:t>SUBSISTEMA DE RECURSOS</a:t>
            </a:r>
            <a:endParaRPr lang="es-ES" sz="2800" dirty="0"/>
          </a:p>
        </p:txBody>
      </p:sp>
      <p:sp>
        <p:nvSpPr>
          <p:cNvPr id="3" name="2 Marcador de contenido"/>
          <p:cNvSpPr>
            <a:spLocks noGrp="1"/>
          </p:cNvSpPr>
          <p:nvPr>
            <p:ph idx="1"/>
          </p:nvPr>
        </p:nvSpPr>
        <p:spPr>
          <a:xfrm>
            <a:off x="357158" y="1142984"/>
            <a:ext cx="8286808" cy="3571900"/>
          </a:xfrm>
        </p:spPr>
        <p:txBody>
          <a:bodyPr>
            <a:normAutofit lnSpcReduction="10000"/>
          </a:bodyPr>
          <a:lstStyle/>
          <a:p>
            <a:r>
              <a:rPr lang="es-ES" sz="2000" dirty="0" smtClean="0">
                <a:latin typeface="Times New Roman" pitchFamily="18" charset="0"/>
                <a:cs typeface="Times New Roman" pitchFamily="18" charset="0"/>
              </a:rPr>
              <a:t>Instalaciones  con parque de residuos y almacenes, para separar sus materiales </a:t>
            </a:r>
          </a:p>
          <a:p>
            <a:r>
              <a:rPr lang="es-ES" sz="2000" dirty="0" smtClean="0">
                <a:latin typeface="Times New Roman" pitchFamily="18" charset="0"/>
                <a:cs typeface="Times New Roman" pitchFamily="18" charset="0"/>
              </a:rPr>
              <a:t> Maquinaria: una flota de camiones contenedores para transporte, grúas con electroimanes para clasificar los metales férricos, prensas cizalla, cintas de transporte para el material, entre otras.</a:t>
            </a:r>
          </a:p>
          <a:p>
            <a:r>
              <a:rPr lang="es-ES" sz="2000" dirty="0" smtClean="0">
                <a:latin typeface="Times New Roman" pitchFamily="18" charset="0"/>
                <a:cs typeface="Times New Roman" pitchFamily="18" charset="0"/>
              </a:rPr>
              <a:t>Una plantilla de personal cualificado (dirección, administración, jefes, encargados, conductores, mantenimiento) y estructurado en puestos fijos y otros en puestos  varios (operarios).</a:t>
            </a:r>
          </a:p>
          <a:p>
            <a:endParaRPr lang="es-ES" sz="2400" dirty="0" smtClean="0"/>
          </a:p>
          <a:p>
            <a:pPr>
              <a:buNone/>
            </a:pPr>
            <a:r>
              <a:rPr lang="es-ES" sz="2400" dirty="0" smtClean="0"/>
              <a:t> </a:t>
            </a: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pic>
        <p:nvPicPr>
          <p:cNvPr id="3074" name="Picture 2" descr="C:\Users\Vyktor\Desktop\SORINSA\fotos\IMG_1370.JPG"/>
          <p:cNvPicPr>
            <a:picLocks noChangeAspect="1" noChangeArrowheads="1"/>
          </p:cNvPicPr>
          <p:nvPr/>
        </p:nvPicPr>
        <p:blipFill>
          <a:blip r:embed="rId3" cstate="print"/>
          <a:srcRect/>
          <a:stretch>
            <a:fillRect/>
          </a:stretch>
        </p:blipFill>
        <p:spPr bwMode="auto">
          <a:xfrm>
            <a:off x="857224" y="3929066"/>
            <a:ext cx="3714776" cy="2707018"/>
          </a:xfrm>
          <a:prstGeom prst="rect">
            <a:avLst/>
          </a:prstGeom>
          <a:noFill/>
        </p:spPr>
      </p:pic>
      <p:sp>
        <p:nvSpPr>
          <p:cNvPr id="10" name="9 Botón de acción: Volver">
            <a:hlinkClick r:id="rId4"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1" name="10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3200" dirty="0" smtClean="0">
                <a:solidFill>
                  <a:schemeClr val="accent3">
                    <a:lumMod val="60000"/>
                    <a:lumOff val="40000"/>
                  </a:schemeClr>
                </a:solidFill>
              </a:rPr>
              <a:t>ANÁLISIS DEL ENTORNO</a:t>
            </a:r>
            <a:endParaRPr lang="es-ES" sz="3200" dirty="0"/>
          </a:p>
        </p:txBody>
      </p:sp>
      <p:sp>
        <p:nvSpPr>
          <p:cNvPr id="3" name="2 Marcador de contenido"/>
          <p:cNvSpPr>
            <a:spLocks noGrp="1"/>
          </p:cNvSpPr>
          <p:nvPr>
            <p:ph idx="1"/>
          </p:nvPr>
        </p:nvSpPr>
        <p:spPr>
          <a:xfrm>
            <a:off x="428596" y="1071546"/>
            <a:ext cx="7715304" cy="5429288"/>
          </a:xfrm>
        </p:spPr>
        <p:txBody>
          <a:bodyPr>
            <a:noAutofit/>
          </a:bodyPr>
          <a:lstStyle/>
          <a:p>
            <a:r>
              <a:rPr lang="es-ES" sz="1900" dirty="0" smtClean="0">
                <a:hlinkClick r:id="rId2" action="ppaction://hlinksldjump"/>
              </a:rPr>
              <a:t>ACTIVIDADES QUE LLEVA A CABO</a:t>
            </a:r>
            <a:endParaRPr lang="es-ES" sz="1900" dirty="0" smtClean="0"/>
          </a:p>
          <a:p>
            <a:endParaRPr lang="es-ES" sz="1900" dirty="0" smtClean="0"/>
          </a:p>
          <a:p>
            <a:r>
              <a:rPr lang="es-ES" sz="1900" dirty="0" smtClean="0">
                <a:hlinkClick r:id="rId3" action="ppaction://hlinksldjump"/>
              </a:rPr>
              <a:t>CARACTERÍSTICAS BÁSICAS DEL ENTORNO DE LA ACTIVIDAD ORGANIZATIVA</a:t>
            </a:r>
            <a:endParaRPr lang="es-ES" sz="1900" dirty="0" smtClean="0"/>
          </a:p>
          <a:p>
            <a:endParaRPr lang="es-ES" sz="1900" dirty="0" smtClean="0"/>
          </a:p>
          <a:p>
            <a:r>
              <a:rPr lang="es-ES" sz="1900" dirty="0" smtClean="0">
                <a:hlinkClick r:id="rId4" action="ppaction://hlinksldjump"/>
              </a:rPr>
              <a:t>PODER DE NEGOCIACIÓN DE LOS CLIENTES - PROVEEDORES</a:t>
            </a:r>
            <a:endParaRPr lang="es-ES" sz="1900" dirty="0" smtClean="0"/>
          </a:p>
          <a:p>
            <a:pPr>
              <a:buNone/>
            </a:pPr>
            <a:endParaRPr lang="es-ES" sz="1900" dirty="0" smtClean="0">
              <a:hlinkClick r:id="rId5" action="ppaction://hlinksldjump"/>
            </a:endParaRPr>
          </a:p>
          <a:p>
            <a:r>
              <a:rPr lang="es-ES" sz="1900" dirty="0" smtClean="0">
                <a:hlinkClick r:id="rId5" action="ppaction://hlinksldjump"/>
              </a:rPr>
              <a:t>COMPETENCIA: PODER DE LOS COMPETIDORES</a:t>
            </a:r>
            <a:endParaRPr lang="es-ES" sz="1900" dirty="0" smtClean="0"/>
          </a:p>
          <a:p>
            <a:endParaRPr lang="es-ES" sz="1900" dirty="0" smtClean="0"/>
          </a:p>
          <a:p>
            <a:r>
              <a:rPr lang="es-ES" sz="1900" dirty="0" smtClean="0">
                <a:hlinkClick r:id="rId6" action="ppaction://hlinksldjump"/>
              </a:rPr>
              <a:t>SEGMENTACIÓN DEL MERCADO</a:t>
            </a:r>
            <a:endParaRPr lang="es-ES" sz="1900" dirty="0" smtClean="0"/>
          </a:p>
          <a:p>
            <a:endParaRPr lang="es-ES" sz="1900" dirty="0" smtClean="0"/>
          </a:p>
          <a:p>
            <a:r>
              <a:rPr lang="es-ES" sz="1900" dirty="0" smtClean="0">
                <a:hlinkClick r:id="rId7" action="ppaction://hlinksldjump"/>
              </a:rPr>
              <a:t>INFLUENCIA DEL ESTADO</a:t>
            </a:r>
            <a:endParaRPr lang="es-ES" sz="1900" dirty="0" smtClean="0"/>
          </a:p>
          <a:p>
            <a:endParaRPr lang="es-ES" sz="1900" dirty="0" smtClean="0"/>
          </a:p>
          <a:p>
            <a:r>
              <a:rPr lang="es-ES" sz="1900" dirty="0" smtClean="0">
                <a:hlinkClick r:id="rId8" action="ppaction://hlinksldjump"/>
              </a:rPr>
              <a:t>COMENTARIO SOBRE LAS REPERCUSIONES DE LA CRISIS ECONÓMICA </a:t>
            </a:r>
            <a:r>
              <a:rPr lang="es-ES" sz="1900" dirty="0" smtClean="0">
                <a:hlinkClick r:id="rId8" action="ppaction://hlinksldjump"/>
              </a:rPr>
              <a:t>ACTUAL</a:t>
            </a:r>
            <a:endParaRPr lang="es-ES" sz="1900" dirty="0" smtClean="0"/>
          </a:p>
          <a:p>
            <a:endParaRPr lang="es-ES" sz="1900" dirty="0" smtClean="0"/>
          </a:p>
          <a:p>
            <a:endParaRPr lang="es-ES" sz="1900" dirty="0" smtClean="0"/>
          </a:p>
        </p:txBody>
      </p:sp>
      <p:pic>
        <p:nvPicPr>
          <p:cNvPr id="5" name="2 Imagen" descr="LOGOTIPO COLOR SOLANAS.jpg"/>
          <p:cNvPicPr>
            <a:picLocks noChangeAspect="1" noChangeArrowheads="1"/>
          </p:cNvPicPr>
          <p:nvPr/>
        </p:nvPicPr>
        <p:blipFill>
          <a:blip r:embed="rId9" cstate="print"/>
          <a:srcRect/>
          <a:stretch>
            <a:fillRect/>
          </a:stretch>
        </p:blipFill>
        <p:spPr bwMode="auto">
          <a:xfrm>
            <a:off x="7500958" y="5715016"/>
            <a:ext cx="1500198" cy="985691"/>
          </a:xfrm>
          <a:prstGeom prst="rect">
            <a:avLst/>
          </a:prstGeom>
          <a:noFill/>
          <a:ln w="9525">
            <a:noFill/>
            <a:miter lim="800000"/>
            <a:headEnd/>
            <a:tailEnd/>
          </a:ln>
        </p:spPr>
      </p:pic>
      <p:sp>
        <p:nvSpPr>
          <p:cNvPr id="6" name="5 CuadroTexto"/>
          <p:cNvSpPr txBox="1"/>
          <p:nvPr/>
        </p:nvSpPr>
        <p:spPr>
          <a:xfrm>
            <a:off x="2571736" y="6519446"/>
            <a:ext cx="4143404" cy="338554"/>
          </a:xfrm>
          <a:prstGeom prst="rect">
            <a:avLst/>
          </a:prstGeom>
          <a:noFill/>
        </p:spPr>
        <p:txBody>
          <a:bodyPr wrap="square" rtlCol="0">
            <a:spAutoFit/>
          </a:bodyPr>
          <a:lstStyle/>
          <a:p>
            <a:r>
              <a:rPr lang="es-ES" sz="1600" dirty="0" smtClean="0">
                <a:latin typeface="+mj-lt"/>
              </a:rPr>
              <a:t>ORGANIZACIÓN Y ADMÓN. DE EMPRESAS</a:t>
            </a:r>
            <a:endParaRPr lang="es-ES" sz="1600" dirty="0">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Título"/>
          <p:cNvSpPr>
            <a:spLocks noGrp="1"/>
          </p:cNvSpPr>
          <p:nvPr>
            <p:ph type="title"/>
          </p:nvPr>
        </p:nvSpPr>
        <p:spPr>
          <a:xfrm>
            <a:off x="714348" y="285728"/>
            <a:ext cx="8072494" cy="1000108"/>
          </a:xfrm>
        </p:spPr>
        <p:txBody>
          <a:bodyPr>
            <a:normAutofit/>
          </a:bodyPr>
          <a:lstStyle/>
          <a:p>
            <a:pPr algn="ctr"/>
            <a:r>
              <a:rPr lang="es-ES" sz="2800" dirty="0" smtClean="0">
                <a:solidFill>
                  <a:schemeClr val="tx2">
                    <a:lumMod val="90000"/>
                  </a:schemeClr>
                </a:solidFill>
              </a:rPr>
              <a:t>ACTIVIDADES QUE LLEVA A CABO</a:t>
            </a:r>
            <a:endParaRPr lang="es-ES" sz="2800" dirty="0">
              <a:solidFill>
                <a:schemeClr val="tx2">
                  <a:lumMod val="90000"/>
                </a:schemeClr>
              </a:solidFill>
            </a:endParaRPr>
          </a:p>
        </p:txBody>
      </p:sp>
      <p:sp>
        <p:nvSpPr>
          <p:cNvPr id="2" name="1 Marcador de contenido"/>
          <p:cNvSpPr>
            <a:spLocks noGrp="1"/>
          </p:cNvSpPr>
          <p:nvPr>
            <p:ph idx="1"/>
          </p:nvPr>
        </p:nvSpPr>
        <p:spPr>
          <a:xfrm>
            <a:off x="500034" y="1285860"/>
            <a:ext cx="8186766" cy="5357850"/>
          </a:xfrm>
          <a:ln>
            <a:solidFill>
              <a:schemeClr val="accent1"/>
            </a:solidFill>
          </a:ln>
        </p:spPr>
        <p:txBody>
          <a:bodyPr>
            <a:normAutofit fontScale="55000" lnSpcReduction="20000"/>
          </a:bodyPr>
          <a:lstStyle/>
          <a:p>
            <a:pPr lvl="0"/>
            <a:r>
              <a:rPr lang="es-ES" u="sng" dirty="0" smtClean="0">
                <a:hlinkClick r:id="" action="ppaction://hlinkshowjump?jump=nextslide"/>
              </a:rPr>
              <a:t>Adecuación del terreno para la recepción, gestión y almacenamiento del material</a:t>
            </a:r>
            <a:endParaRPr lang="es-ES" u="sng" dirty="0" smtClean="0"/>
          </a:p>
          <a:p>
            <a:pPr lvl="0"/>
            <a:r>
              <a:rPr lang="es-ES" u="sng" dirty="0" smtClean="0">
                <a:hlinkClick r:id="rId3" action="ppaction://hlinksldjump"/>
              </a:rPr>
              <a:t>Aprovisionamiento</a:t>
            </a:r>
            <a:endParaRPr lang="es-ES" dirty="0" smtClean="0"/>
          </a:p>
          <a:p>
            <a:pPr lvl="0"/>
            <a:r>
              <a:rPr lang="es-ES" dirty="0" smtClean="0">
                <a:hlinkClick r:id="rId4" action="ppaction://hlinksldjump"/>
              </a:rPr>
              <a:t>Almacenamiento en bruto</a:t>
            </a:r>
            <a:endParaRPr lang="es-ES" dirty="0" smtClean="0"/>
          </a:p>
          <a:p>
            <a:pPr lvl="0"/>
            <a:r>
              <a:rPr lang="es-ES" dirty="0" smtClean="0">
                <a:hlinkClick r:id="rId5" action="ppaction://hlinksldjump"/>
              </a:rPr>
              <a:t>Clasificación de los materiales, tipo de metal-tipo de papel</a:t>
            </a:r>
          </a:p>
          <a:p>
            <a:pPr lvl="0"/>
            <a:r>
              <a:rPr lang="es-ES" dirty="0" smtClean="0">
                <a:hlinkClick r:id="rId5" action="ppaction://hlinksldjump"/>
              </a:rPr>
              <a:t>Gestión del material: limpieza o separación de la materia prima de la que se obtiene el metal requerido</a:t>
            </a:r>
            <a:endParaRPr lang="es-ES" dirty="0" smtClean="0"/>
          </a:p>
          <a:p>
            <a:pPr lvl="0"/>
            <a:r>
              <a:rPr lang="es-ES" dirty="0" smtClean="0">
                <a:hlinkClick r:id="rId6" action="ppaction://hlinksldjump"/>
              </a:rPr>
              <a:t>Almacenamiento de materiales ya preparados</a:t>
            </a:r>
          </a:p>
          <a:p>
            <a:pPr lvl="0"/>
            <a:r>
              <a:rPr lang="es-ES" dirty="0" smtClean="0">
                <a:hlinkClick r:id="rId6" action="ppaction://hlinksldjump"/>
              </a:rPr>
              <a:t>Empacado del material</a:t>
            </a:r>
            <a:endParaRPr lang="es-ES" dirty="0" smtClean="0"/>
          </a:p>
          <a:p>
            <a:pPr lvl="0"/>
            <a:endParaRPr lang="es-ES" dirty="0" smtClean="0"/>
          </a:p>
          <a:p>
            <a:pPr lvl="0"/>
            <a:r>
              <a:rPr lang="es-ES" dirty="0" smtClean="0"/>
              <a:t>Marketing</a:t>
            </a:r>
          </a:p>
          <a:p>
            <a:pPr lvl="0"/>
            <a:r>
              <a:rPr lang="es-ES" dirty="0" smtClean="0"/>
              <a:t>Distribución</a:t>
            </a:r>
          </a:p>
          <a:p>
            <a:pPr lvl="0"/>
            <a:r>
              <a:rPr lang="es-ES" dirty="0" smtClean="0"/>
              <a:t>Ventas</a:t>
            </a:r>
          </a:p>
          <a:p>
            <a:pPr lvl="0"/>
            <a:r>
              <a:rPr lang="es-ES" dirty="0" smtClean="0"/>
              <a:t>Recursos Humanos</a:t>
            </a:r>
          </a:p>
          <a:p>
            <a:pPr lvl="0"/>
            <a:r>
              <a:rPr lang="es-ES" dirty="0" smtClean="0"/>
              <a:t>Administración</a:t>
            </a:r>
          </a:p>
          <a:p>
            <a:pPr lvl="0"/>
            <a:r>
              <a:rPr lang="es-ES" dirty="0" smtClean="0"/>
              <a:t>Controles Medio Ambientales</a:t>
            </a:r>
          </a:p>
          <a:p>
            <a:pPr lvl="0"/>
            <a:r>
              <a:rPr lang="es-ES" dirty="0" smtClean="0"/>
              <a:t>Mantenimiento</a:t>
            </a:r>
          </a:p>
          <a:p>
            <a:pPr lvl="0"/>
            <a:r>
              <a:rPr lang="es-ES" dirty="0" smtClean="0"/>
              <a:t>Asesoría Jurídica</a:t>
            </a:r>
          </a:p>
          <a:p>
            <a:endParaRPr lang="es-ES" dirty="0"/>
          </a:p>
        </p:txBody>
      </p:sp>
      <p:pic>
        <p:nvPicPr>
          <p:cNvPr id="5" name="2 Imagen" descr="LOGOTIPO COLOR SOLANAS.jpg">
            <a:hlinkClick r:id="" action="ppaction://hlinkshowjump?jump=firstslide"/>
          </p:cNvPr>
          <p:cNvPicPr>
            <a:picLocks noChangeAspect="1" noChangeArrowheads="1"/>
          </p:cNvPicPr>
          <p:nvPr/>
        </p:nvPicPr>
        <p:blipFill>
          <a:blip r:embed="rId7" cstate="print"/>
          <a:srcRect/>
          <a:stretch>
            <a:fillRect/>
          </a:stretch>
        </p:blipFill>
        <p:spPr bwMode="auto">
          <a:xfrm>
            <a:off x="7500958" y="5715016"/>
            <a:ext cx="1500198" cy="985691"/>
          </a:xfrm>
          <a:prstGeom prst="rect">
            <a:avLst/>
          </a:prstGeom>
          <a:noFill/>
          <a:ln w="9525">
            <a:noFill/>
            <a:miter lim="800000"/>
            <a:headEnd/>
            <a:tailEnd/>
          </a:ln>
        </p:spPr>
      </p:pic>
      <p:sp>
        <p:nvSpPr>
          <p:cNvPr id="8" name="7 Botón de acción: Volver">
            <a:hlinkClick r:id="" action="ppaction://hlinkshowjump?jump=previousslide"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9" name="8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Título"/>
          <p:cNvSpPr>
            <a:spLocks noGrp="1"/>
          </p:cNvSpPr>
          <p:nvPr>
            <p:ph type="title"/>
          </p:nvPr>
        </p:nvSpPr>
        <p:spPr>
          <a:xfrm>
            <a:off x="357158" y="0"/>
            <a:ext cx="8472518" cy="926422"/>
          </a:xfrm>
        </p:spPr>
        <p:txBody>
          <a:bodyPr>
            <a:normAutofit fontScale="90000"/>
          </a:bodyPr>
          <a:lstStyle/>
          <a:p>
            <a:pPr lvl="0" algn="ctr"/>
            <a:r>
              <a:rPr lang="es-ES" sz="2400" dirty="0" smtClean="0"/>
              <a:t/>
            </a:r>
            <a:br>
              <a:rPr lang="es-ES" sz="2400" dirty="0" smtClean="0"/>
            </a:br>
            <a:r>
              <a:rPr lang="es-ES" sz="2900" dirty="0" smtClean="0">
                <a:latin typeface="Times New Roman" pitchFamily="18" charset="0"/>
                <a:cs typeface="Times New Roman" pitchFamily="18" charset="0"/>
              </a:rPr>
              <a:t>Adecuación del terreno para la recepción, gestión y almacenamiento del material </a:t>
            </a:r>
            <a:r>
              <a:rPr lang="es-ES" dirty="0" smtClean="0"/>
              <a:t/>
            </a:r>
            <a:br>
              <a:rPr lang="es-ES" dirty="0" smtClean="0"/>
            </a:br>
            <a:endParaRPr lang="es-ES" dirty="0"/>
          </a:p>
        </p:txBody>
      </p:sp>
      <p:sp>
        <p:nvSpPr>
          <p:cNvPr id="8" name="7 Marcador de contenido"/>
          <p:cNvSpPr>
            <a:spLocks noGrp="1"/>
          </p:cNvSpPr>
          <p:nvPr>
            <p:ph idx="1"/>
          </p:nvPr>
        </p:nvSpPr>
        <p:spPr>
          <a:xfrm>
            <a:off x="285720" y="1500174"/>
            <a:ext cx="7772400" cy="4572000"/>
          </a:xfrm>
        </p:spPr>
        <p:txBody>
          <a:bodyPr/>
          <a:lstStyle/>
          <a:p>
            <a:r>
              <a:rPr lang="es-ES" sz="2000" dirty="0" smtClean="0">
                <a:latin typeface="Times New Roman" pitchFamily="18" charset="0"/>
                <a:cs typeface="Times New Roman" pitchFamily="18" charset="0"/>
              </a:rPr>
              <a:t>Todos los materiales (papel, cartón, plásticos, metales) que entran en la fábrica deben ser seleccionados y separados, según su finalidad.</a:t>
            </a:r>
          </a:p>
          <a:p>
            <a:endParaRPr lang="es-ES" sz="2000" dirty="0" smtClean="0">
              <a:latin typeface="Times New Roman" pitchFamily="18" charset="0"/>
              <a:cs typeface="Times New Roman" pitchFamily="18" charset="0"/>
            </a:endParaRPr>
          </a:p>
          <a:p>
            <a:r>
              <a:rPr lang="es-ES" sz="2000" dirty="0" smtClean="0">
                <a:latin typeface="Times New Roman" pitchFamily="18" charset="0"/>
                <a:cs typeface="Times New Roman" pitchFamily="18" charset="0"/>
              </a:rPr>
              <a:t>Para ello  disponemos de un jefe de patio, que gestiona su debido almacenamiento dentro del parque de residuos o almacenes, según el material y su calidad.</a:t>
            </a: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endParaRPr lang="es-ES" sz="2500" dirty="0" smtClean="0">
              <a:latin typeface="Times New Roman" pitchFamily="18" charset="0"/>
              <a:cs typeface="Times New Roman" pitchFamily="18" charset="0"/>
            </a:endParaRPr>
          </a:p>
          <a:p>
            <a:pPr>
              <a:buNone/>
            </a:pPr>
            <a:endParaRPr lang="es-ES" sz="2500" dirty="0" smtClean="0">
              <a:latin typeface="Times New Roman" pitchFamily="18" charset="0"/>
              <a:cs typeface="Times New Roman" pitchFamily="18" charset="0"/>
            </a:endParaRPr>
          </a:p>
          <a:p>
            <a:endParaRPr lang="es-ES" dirty="0"/>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9" name="8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0" name="9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pic>
        <p:nvPicPr>
          <p:cNvPr id="1027" name="Picture 3" descr="C:\Users\Vyktor\Desktop\SORINSA\fotos\IMG_1352.JPG"/>
          <p:cNvPicPr>
            <a:picLocks noChangeAspect="1" noChangeArrowheads="1"/>
          </p:cNvPicPr>
          <p:nvPr/>
        </p:nvPicPr>
        <p:blipFill>
          <a:blip r:embed="rId4" cstate="print"/>
          <a:srcRect/>
          <a:stretch>
            <a:fillRect/>
          </a:stretch>
        </p:blipFill>
        <p:spPr bwMode="auto">
          <a:xfrm>
            <a:off x="642910" y="4214818"/>
            <a:ext cx="3047745" cy="228599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Título"/>
          <p:cNvSpPr>
            <a:spLocks noGrp="1"/>
          </p:cNvSpPr>
          <p:nvPr>
            <p:ph type="title"/>
          </p:nvPr>
        </p:nvSpPr>
        <p:spPr>
          <a:xfrm>
            <a:off x="642910" y="285728"/>
            <a:ext cx="7772400" cy="914400"/>
          </a:xfrm>
        </p:spPr>
        <p:txBody>
          <a:bodyPr>
            <a:normAutofit/>
          </a:bodyPr>
          <a:lstStyle/>
          <a:p>
            <a:pPr algn="ctr"/>
            <a:r>
              <a:rPr lang="es-ES" sz="2600" dirty="0" smtClean="0">
                <a:latin typeface="Times New Roman" pitchFamily="18" charset="0"/>
                <a:cs typeface="Times New Roman" pitchFamily="18" charset="0"/>
              </a:rPr>
              <a:t>Aprovisionamiento</a:t>
            </a:r>
            <a:endParaRPr lang="es-ES" sz="2600" dirty="0">
              <a:latin typeface="Times New Roman" pitchFamily="18" charset="0"/>
              <a:cs typeface="Times New Roman" pitchFamily="18" charset="0"/>
            </a:endParaRPr>
          </a:p>
        </p:txBody>
      </p:sp>
      <p:sp>
        <p:nvSpPr>
          <p:cNvPr id="2" name="1 Marcador de contenido"/>
          <p:cNvSpPr>
            <a:spLocks noGrp="1"/>
          </p:cNvSpPr>
          <p:nvPr>
            <p:ph idx="1"/>
          </p:nvPr>
        </p:nvSpPr>
        <p:spPr>
          <a:xfrm>
            <a:off x="428596" y="1071546"/>
            <a:ext cx="7772400" cy="4572000"/>
          </a:xfrm>
        </p:spPr>
        <p:txBody>
          <a:bodyPr>
            <a:normAutofit/>
          </a:bodyPr>
          <a:lstStyle/>
          <a:p>
            <a:r>
              <a:rPr lang="es-ES" sz="2000" dirty="0" smtClean="0">
                <a:latin typeface="Times New Roman" pitchFamily="18" charset="0"/>
                <a:cs typeface="Times New Roman" pitchFamily="18" charset="0"/>
              </a:rPr>
              <a:t>Las materias primas que necesitamos en nuestro proceso, las obtenemos de proveedores industriales y generadores de residuos. Muchos de ellos, a través de acuerdos entre empresas, a los que se les ofrece un servicio de recogida de sus residuos.</a:t>
            </a:r>
          </a:p>
          <a:p>
            <a:pPr lvl="0"/>
            <a:endParaRPr lang="es-ES_tradnl" sz="2000" dirty="0" smtClean="0">
              <a:latin typeface="Times New Roman" pitchFamily="18" charset="0"/>
              <a:cs typeface="Times New Roman" pitchFamily="18" charset="0"/>
            </a:endParaRPr>
          </a:p>
          <a:p>
            <a:pPr lvl="0"/>
            <a:r>
              <a:rPr lang="es-ES_tradnl" sz="2000" dirty="0" smtClean="0">
                <a:latin typeface="Times New Roman" pitchFamily="18" charset="0"/>
                <a:cs typeface="Times New Roman" pitchFamily="18" charset="0"/>
              </a:rPr>
              <a:t>Una forma de aprovisionamiento un tanto especial es a través de desmantelamientos industriales de estructuras por siniestros o remodelaciones: con maquinaria pesada y personal capacitado.</a:t>
            </a:r>
          </a:p>
          <a:p>
            <a:endParaRPr lang="es-ES" dirty="0"/>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8" name="7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9" name="8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pic>
        <p:nvPicPr>
          <p:cNvPr id="2050" name="Picture 2" descr="C:\Users\Vyktor\Desktop\SORINSA\fotos\IMG_1376.JPG"/>
          <p:cNvPicPr>
            <a:picLocks noChangeAspect="1" noChangeArrowheads="1"/>
          </p:cNvPicPr>
          <p:nvPr/>
        </p:nvPicPr>
        <p:blipFill>
          <a:blip r:embed="rId4" cstate="print"/>
          <a:srcRect/>
          <a:stretch>
            <a:fillRect/>
          </a:stretch>
        </p:blipFill>
        <p:spPr bwMode="auto">
          <a:xfrm>
            <a:off x="500034" y="4071942"/>
            <a:ext cx="3714776" cy="2457467"/>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Título"/>
          <p:cNvSpPr>
            <a:spLocks noGrp="1"/>
          </p:cNvSpPr>
          <p:nvPr>
            <p:ph type="title"/>
          </p:nvPr>
        </p:nvSpPr>
        <p:spPr>
          <a:xfrm>
            <a:off x="714348" y="285728"/>
            <a:ext cx="7772400" cy="914400"/>
          </a:xfrm>
        </p:spPr>
        <p:txBody>
          <a:bodyPr>
            <a:normAutofit/>
          </a:bodyPr>
          <a:lstStyle/>
          <a:p>
            <a:pPr algn="ctr"/>
            <a:r>
              <a:rPr lang="es-ES" sz="2600" dirty="0" smtClean="0">
                <a:latin typeface="Times New Roman" pitchFamily="18" charset="0"/>
                <a:cs typeface="Times New Roman" pitchFamily="18" charset="0"/>
              </a:rPr>
              <a:t>Almacenamiento en bruto</a:t>
            </a:r>
            <a:endParaRPr lang="es-ES" sz="2600" dirty="0">
              <a:latin typeface="Times New Roman" pitchFamily="18" charset="0"/>
              <a:cs typeface="Times New Roman" pitchFamily="18" charset="0"/>
            </a:endParaRPr>
          </a:p>
        </p:txBody>
      </p:sp>
      <p:sp>
        <p:nvSpPr>
          <p:cNvPr id="2" name="1 Marcador de contenido"/>
          <p:cNvSpPr>
            <a:spLocks noGrp="1"/>
          </p:cNvSpPr>
          <p:nvPr>
            <p:ph idx="1"/>
          </p:nvPr>
        </p:nvSpPr>
        <p:spPr>
          <a:xfrm>
            <a:off x="214282" y="1071546"/>
            <a:ext cx="8643998" cy="4572000"/>
          </a:xfrm>
        </p:spPr>
        <p:txBody>
          <a:bodyPr>
            <a:normAutofit/>
          </a:bodyPr>
          <a:lstStyle/>
          <a:p>
            <a:r>
              <a:rPr lang="es-ES" sz="2000" dirty="0" smtClean="0">
                <a:latin typeface="Times New Roman" pitchFamily="18" charset="0"/>
                <a:cs typeface="Times New Roman" pitchFamily="18" charset="0"/>
              </a:rPr>
              <a:t>Una vez, llegados los camiones con los materiales obtenidos a través de los proveedores, o los nuestros mismos a las instalaciones, las mercancías se descargan en el patio de residuos, tal y como vienen, en bruto, sin ningún tipo de tratado, salvo la clasificación. Por tanto las depositamos  en el interior de almacenes por su posible deterioro o por su calidad, o en el exterior por su dureza, o poco valor.</a:t>
            </a:r>
            <a:endParaRPr lang="es-ES" sz="2000" dirty="0">
              <a:latin typeface="Times New Roman" pitchFamily="18" charset="0"/>
              <a:cs typeface="Times New Roman" pitchFamily="18" charset="0"/>
            </a:endParaRPr>
          </a:p>
        </p:txBody>
      </p:sp>
      <p:pic>
        <p:nvPicPr>
          <p:cNvPr id="5123" name="Picture 3" descr="@400-071030-Chatarra-3162%5Bm%5D[1]"/>
          <p:cNvPicPr>
            <a:picLocks noChangeAspect="1" noChangeArrowheads="1"/>
          </p:cNvPicPr>
          <p:nvPr/>
        </p:nvPicPr>
        <p:blipFill>
          <a:blip r:embed="rId2" cstate="print"/>
          <a:srcRect/>
          <a:stretch>
            <a:fillRect/>
          </a:stretch>
        </p:blipFill>
        <p:spPr bwMode="auto">
          <a:xfrm>
            <a:off x="1785918" y="3286124"/>
            <a:ext cx="4286280" cy="3214710"/>
          </a:xfrm>
          <a:prstGeom prst="rect">
            <a:avLst/>
          </a:prstGeom>
          <a:noFill/>
          <a:ln w="9525">
            <a:noFill/>
            <a:miter lim="800000"/>
            <a:headEnd/>
            <a:tailEnd/>
          </a:ln>
        </p:spPr>
      </p:pic>
      <p:pic>
        <p:nvPicPr>
          <p:cNvPr id="6" name="2 Imagen" descr="LOGOTIPO COLOR SOLANAS.jpg">
            <a:hlinkClick r:id="" action="ppaction://hlinkshowjump?jump=firstslide"/>
          </p:cNvPr>
          <p:cNvPicPr>
            <a:picLocks noChangeAspect="1" noChangeArrowheads="1"/>
          </p:cNvPicPr>
          <p:nvPr/>
        </p:nvPicPr>
        <p:blipFill>
          <a:blip r:embed="rId3" cstate="print"/>
          <a:srcRect/>
          <a:stretch>
            <a:fillRect/>
          </a:stretch>
        </p:blipFill>
        <p:spPr bwMode="auto">
          <a:xfrm>
            <a:off x="7500958" y="5715016"/>
            <a:ext cx="1500198" cy="985691"/>
          </a:xfrm>
          <a:prstGeom prst="rect">
            <a:avLst/>
          </a:prstGeom>
          <a:noFill/>
          <a:ln w="9525">
            <a:noFill/>
            <a:miter lim="800000"/>
            <a:headEnd/>
            <a:tailEnd/>
          </a:ln>
        </p:spPr>
      </p:pic>
      <p:sp>
        <p:nvSpPr>
          <p:cNvPr id="9" name="8 Botón de acción: Volver">
            <a:hlinkClick r:id="rId4"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0" name="9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bwMode="auto">
          <a:xfrm>
            <a:off x="785786" y="0"/>
            <a:ext cx="7858180" cy="1214446"/>
          </a:xfrm>
          <a:prstGeom prst="rect">
            <a:avLst/>
          </a:prstGeom>
          <a:noFill/>
          <a:ln w="25400">
            <a:noFill/>
            <a:miter lim="800000"/>
            <a:headEnd/>
            <a:tailEnd/>
          </a:ln>
          <a:effectLst>
            <a:outerShdw blurRad="50800" dist="38100" dir="5400000" algn="t" rotWithShape="0">
              <a:prstClr val="black">
                <a:alpha val="40000"/>
              </a:prstClr>
            </a:outerShdw>
          </a:effectLst>
          <a:scene3d>
            <a:camera prst="perspectiveAbove" fov="0">
              <a:rot lat="20399996" lon="0" rev="0"/>
            </a:camera>
            <a:lightRig rig="threePt" dir="t"/>
          </a:scene3d>
          <a:sp3d>
            <a:bevelT w="95250" prst="artDeco"/>
          </a:sp3d>
        </p:spPr>
        <p:txBody>
          <a:bodyPr wrap="none" anchor="ctr">
            <a:noAutofit/>
          </a:bodyPr>
          <a:lstStyle/>
          <a:p>
            <a:pPr algn="ctr"/>
            <a:r>
              <a:rPr lang="es-ES" sz="3100" dirty="0" smtClean="0">
                <a:solidFill>
                  <a:schemeClr val="accent3">
                    <a:lumMod val="60000"/>
                    <a:lumOff val="40000"/>
                  </a:schemeClr>
                </a:solidFill>
              </a:rPr>
              <a:t/>
            </a:r>
            <a:br>
              <a:rPr lang="es-ES" sz="3100" dirty="0" smtClean="0">
                <a:solidFill>
                  <a:schemeClr val="accent3">
                    <a:lumMod val="60000"/>
                    <a:lumOff val="40000"/>
                  </a:schemeClr>
                </a:solidFill>
              </a:rPr>
            </a:br>
            <a:r>
              <a:rPr lang="es-ES" sz="3100" dirty="0" smtClean="0">
                <a:solidFill>
                  <a:schemeClr val="accent3">
                    <a:lumMod val="60000"/>
                    <a:lumOff val="40000"/>
                  </a:schemeClr>
                </a:solidFill>
              </a:rPr>
              <a:t>SOLANAS RECUPERACIONES INDUSTRIALES,S.A </a:t>
            </a:r>
            <a:br>
              <a:rPr lang="es-ES" sz="3100" dirty="0" smtClean="0">
                <a:solidFill>
                  <a:schemeClr val="accent3">
                    <a:lumMod val="60000"/>
                    <a:lumOff val="40000"/>
                  </a:schemeClr>
                </a:solidFill>
              </a:rPr>
            </a:br>
            <a:r>
              <a:rPr lang="es-ES" sz="3100" dirty="0" smtClean="0">
                <a:solidFill>
                  <a:schemeClr val="accent3">
                    <a:lumMod val="60000"/>
                    <a:lumOff val="40000"/>
                  </a:schemeClr>
                </a:solidFill>
              </a:rPr>
              <a:t>Y SUS SUBSISTEMAS</a:t>
            </a:r>
            <a:endParaRPr lang="es-ES" sz="3100" dirty="0">
              <a:solidFill>
                <a:schemeClr val="accent3">
                  <a:lumMod val="60000"/>
                  <a:lumOff val="40000"/>
                </a:schemeClr>
              </a:solidFill>
            </a:endParaRPr>
          </a:p>
        </p:txBody>
      </p:sp>
      <p:sp>
        <p:nvSpPr>
          <p:cNvPr id="10" name="9 Marcador de contenido"/>
          <p:cNvSpPr>
            <a:spLocks noGrp="1"/>
          </p:cNvSpPr>
          <p:nvPr>
            <p:ph idx="1"/>
          </p:nvPr>
        </p:nvSpPr>
        <p:spPr>
          <a:xfrm>
            <a:off x="500034" y="1785926"/>
            <a:ext cx="8258204" cy="4364241"/>
          </a:xfrm>
        </p:spPr>
        <p:txBody>
          <a:bodyPr>
            <a:normAutofit fontScale="92500" lnSpcReduction="10000"/>
          </a:bodyPr>
          <a:lstStyle/>
          <a:p>
            <a:pPr>
              <a:buNone/>
            </a:pPr>
            <a:r>
              <a:rPr lang="es-ES" dirty="0" smtClean="0"/>
              <a:t> </a:t>
            </a:r>
          </a:p>
          <a:p>
            <a:r>
              <a:rPr lang="es-ES" sz="2500" dirty="0" smtClean="0">
                <a:latin typeface="+mj-lt"/>
                <a:hlinkClick r:id="rId2" action="ppaction://hlinksldjump"/>
              </a:rPr>
              <a:t>ORÍGEN DE LA EMPRESA</a:t>
            </a:r>
            <a:endParaRPr lang="es-ES" sz="2500" dirty="0" smtClean="0">
              <a:latin typeface="+mj-lt"/>
            </a:endParaRPr>
          </a:p>
          <a:p>
            <a:pPr>
              <a:buNone/>
            </a:pPr>
            <a:endParaRPr lang="es-ES" sz="2500" dirty="0" smtClean="0">
              <a:latin typeface="+mj-lt"/>
            </a:endParaRPr>
          </a:p>
          <a:p>
            <a:r>
              <a:rPr lang="es-ES" sz="2500" dirty="0" smtClean="0">
                <a:latin typeface="+mj-lt"/>
                <a:hlinkClick r:id="rId3" action="ppaction://hlinksldjump"/>
              </a:rPr>
              <a:t>SUBSISTEMA ESTRATÉGICO</a:t>
            </a:r>
            <a:endParaRPr lang="es-ES" sz="2500" dirty="0" smtClean="0">
              <a:latin typeface="+mj-lt"/>
            </a:endParaRPr>
          </a:p>
          <a:p>
            <a:endParaRPr lang="es-ES" sz="2500" dirty="0" smtClean="0">
              <a:latin typeface="+mj-lt"/>
            </a:endParaRPr>
          </a:p>
          <a:p>
            <a:r>
              <a:rPr lang="es-ES" sz="2500" dirty="0" smtClean="0">
                <a:latin typeface="+mj-lt"/>
                <a:hlinkClick r:id="rId4" action="ppaction://hlinksldjump"/>
              </a:rPr>
              <a:t>SUBSISTEMA ESTRUCTURAL</a:t>
            </a:r>
            <a:endParaRPr lang="es-ES" sz="2500" dirty="0" smtClean="0">
              <a:latin typeface="+mj-lt"/>
            </a:endParaRPr>
          </a:p>
          <a:p>
            <a:endParaRPr lang="es-ES" sz="2500" dirty="0" smtClean="0">
              <a:latin typeface="+mj-lt"/>
            </a:endParaRPr>
          </a:p>
          <a:p>
            <a:r>
              <a:rPr lang="es-ES" sz="2500" dirty="0" smtClean="0">
                <a:latin typeface="+mj-lt"/>
                <a:hlinkClick r:id="rId5" action="ppaction://hlinksldjump"/>
              </a:rPr>
              <a:t>SUBSISTEMA AXIOLÓGICO</a:t>
            </a:r>
            <a:endParaRPr lang="es-ES" sz="2500" dirty="0" smtClean="0">
              <a:latin typeface="+mj-lt"/>
            </a:endParaRPr>
          </a:p>
          <a:p>
            <a:endParaRPr lang="es-ES" sz="2500" dirty="0" smtClean="0">
              <a:latin typeface="+mj-lt"/>
            </a:endParaRPr>
          </a:p>
          <a:p>
            <a:r>
              <a:rPr lang="es-ES" sz="2500" dirty="0" smtClean="0">
                <a:latin typeface="+mj-lt"/>
                <a:hlinkClick r:id="rId6" action="ppaction://hlinksldjump"/>
              </a:rPr>
              <a:t>SUBSISTEMA DE RECURSOS</a:t>
            </a:r>
            <a:endParaRPr lang="es-ES" sz="2500" dirty="0" smtClean="0">
              <a:latin typeface="+mj-lt"/>
            </a:endParaRPr>
          </a:p>
          <a:p>
            <a:endParaRPr lang="es-ES" sz="2500" dirty="0" smtClean="0">
              <a:latin typeface="+mj-lt"/>
            </a:endParaRPr>
          </a:p>
          <a:p>
            <a:pPr>
              <a:buNone/>
            </a:pPr>
            <a:endParaRPr lang="es-ES" sz="2500" dirty="0" smtClean="0">
              <a:latin typeface="+mj-lt"/>
            </a:endParaRPr>
          </a:p>
        </p:txBody>
      </p:sp>
      <p:pic>
        <p:nvPicPr>
          <p:cNvPr id="8" name="2 Imagen" descr="LOGOTIPO COLOR SOLANAS.jpg">
            <a:hlinkClick r:id="" action="ppaction://hlinkshowjump?jump=previousslide"/>
          </p:cNvPr>
          <p:cNvPicPr>
            <a:picLocks noChangeAspect="1" noChangeArrowheads="1"/>
          </p:cNvPicPr>
          <p:nvPr/>
        </p:nvPicPr>
        <p:blipFill>
          <a:blip r:embed="rId7" cstate="print"/>
          <a:srcRect/>
          <a:stretch>
            <a:fillRect/>
          </a:stretch>
        </p:blipFill>
        <p:spPr bwMode="auto">
          <a:xfrm>
            <a:off x="7500958" y="5715016"/>
            <a:ext cx="1500198" cy="985691"/>
          </a:xfrm>
          <a:prstGeom prst="rect">
            <a:avLst/>
          </a:prstGeom>
          <a:noFill/>
          <a:ln w="9525">
            <a:noFill/>
            <a:miter lim="800000"/>
            <a:headEnd/>
            <a:tailEnd/>
          </a:ln>
        </p:spPr>
      </p:pic>
      <p:pic>
        <p:nvPicPr>
          <p:cNvPr id="1026" name="Picture 2" descr="C:\Users\Vyktor\Desktop\SORINSA\fotos\IMG_1380.JPG"/>
          <p:cNvPicPr>
            <a:picLocks noChangeAspect="1" noChangeArrowheads="1"/>
          </p:cNvPicPr>
          <p:nvPr/>
        </p:nvPicPr>
        <p:blipFill>
          <a:blip r:embed="rId8" cstate="print"/>
          <a:srcRect/>
          <a:stretch>
            <a:fillRect/>
          </a:stretch>
        </p:blipFill>
        <p:spPr bwMode="auto">
          <a:xfrm>
            <a:off x="5000629" y="2232413"/>
            <a:ext cx="3786214" cy="2839662"/>
          </a:xfrm>
          <a:prstGeom prst="rect">
            <a:avLst/>
          </a:prstGeom>
          <a:noFill/>
        </p:spPr>
      </p:pic>
      <p:sp>
        <p:nvSpPr>
          <p:cNvPr id="6" name="5 CuadroTexto"/>
          <p:cNvSpPr txBox="1"/>
          <p:nvPr/>
        </p:nvSpPr>
        <p:spPr>
          <a:xfrm>
            <a:off x="2571736" y="6519446"/>
            <a:ext cx="4143404" cy="338554"/>
          </a:xfrm>
          <a:prstGeom prst="rect">
            <a:avLst/>
          </a:prstGeom>
          <a:noFill/>
        </p:spPr>
        <p:txBody>
          <a:bodyPr wrap="square" rtlCol="0">
            <a:spAutoFit/>
          </a:bodyPr>
          <a:lstStyle/>
          <a:p>
            <a:r>
              <a:rPr lang="es-ES" sz="1600" dirty="0" smtClean="0">
                <a:latin typeface="+mj-lt"/>
              </a:rPr>
              <a:t>ORGANIZACIÓN Y ADMÓN. DE EMPRESAS</a:t>
            </a:r>
            <a:endParaRPr lang="es-ES" sz="1600"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1"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par>
                                <p:cTn id="21" presetID="13" presetClass="entr" presetSubtype="16" fill="hold" nodeType="with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plus(in)">
                                      <p:cBhvr>
                                        <p:cTn id="23"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Título"/>
          <p:cNvSpPr>
            <a:spLocks noGrp="1"/>
          </p:cNvSpPr>
          <p:nvPr>
            <p:ph type="title"/>
          </p:nvPr>
        </p:nvSpPr>
        <p:spPr>
          <a:xfrm>
            <a:off x="714348" y="357166"/>
            <a:ext cx="7772400" cy="914400"/>
          </a:xfrm>
        </p:spPr>
        <p:txBody>
          <a:bodyPr>
            <a:normAutofit/>
          </a:bodyPr>
          <a:lstStyle/>
          <a:p>
            <a:pPr algn="ctr"/>
            <a:r>
              <a:rPr lang="es-ES" sz="2600" dirty="0" smtClean="0">
                <a:latin typeface="Times New Roman" pitchFamily="18" charset="0"/>
                <a:cs typeface="Times New Roman" pitchFamily="18" charset="0"/>
              </a:rPr>
              <a:t>Clasificación y gestión de los materiales</a:t>
            </a:r>
            <a:endParaRPr lang="es-ES" sz="2600" dirty="0">
              <a:latin typeface="Times New Roman" pitchFamily="18" charset="0"/>
              <a:cs typeface="Times New Roman" pitchFamily="18" charset="0"/>
            </a:endParaRPr>
          </a:p>
        </p:txBody>
      </p:sp>
      <p:sp>
        <p:nvSpPr>
          <p:cNvPr id="2" name="1 Marcador de contenido"/>
          <p:cNvSpPr>
            <a:spLocks noGrp="1"/>
          </p:cNvSpPr>
          <p:nvPr>
            <p:ph idx="1"/>
          </p:nvPr>
        </p:nvSpPr>
        <p:spPr>
          <a:xfrm>
            <a:off x="285720" y="1285860"/>
            <a:ext cx="7772400" cy="4572000"/>
          </a:xfrm>
        </p:spPr>
        <p:txBody>
          <a:bodyPr>
            <a:normAutofit/>
          </a:bodyPr>
          <a:lstStyle/>
          <a:p>
            <a:r>
              <a:rPr lang="es-ES" sz="2000" dirty="0" smtClean="0">
                <a:latin typeface="Times New Roman" pitchFamily="18" charset="0"/>
                <a:cs typeface="Times New Roman" pitchFamily="18" charset="0"/>
              </a:rPr>
              <a:t>Con los materiales de nuestro almacén, aún sin clasificar según sus calidades y tipos, ya sean de metal, papel o cartón, comienza el proceso de gestión con la limpieza de estos materiales, y posterior clasificación según la calidad de los mismos, tarea que es llevada a cabo por los operarios y servicios de mantenimiento para obtener de la chatarra y los residuos sólidos, (nuestra materia prima) los materiales que nos interesan para su venta posterior.</a:t>
            </a:r>
            <a:endParaRPr lang="es-ES" sz="2000" dirty="0">
              <a:latin typeface="Times New Roman" pitchFamily="18" charset="0"/>
              <a:cs typeface="Times New Roman" pitchFamily="18" charset="0"/>
            </a:endParaRPr>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pic>
        <p:nvPicPr>
          <p:cNvPr id="1026" name="Picture 2" descr="C:\Users\Vyktor\Desktop\SORINSA\fotos\IMG_1365.JPG"/>
          <p:cNvPicPr>
            <a:picLocks noChangeAspect="1" noChangeArrowheads="1"/>
          </p:cNvPicPr>
          <p:nvPr/>
        </p:nvPicPr>
        <p:blipFill>
          <a:blip r:embed="rId3" cstate="print"/>
          <a:srcRect/>
          <a:stretch>
            <a:fillRect/>
          </a:stretch>
        </p:blipFill>
        <p:spPr bwMode="auto">
          <a:xfrm>
            <a:off x="214282" y="3857628"/>
            <a:ext cx="3428992" cy="2571744"/>
          </a:xfrm>
          <a:prstGeom prst="rect">
            <a:avLst/>
          </a:prstGeom>
          <a:noFill/>
        </p:spPr>
      </p:pic>
      <p:sp>
        <p:nvSpPr>
          <p:cNvPr id="8" name="7 CuadroTexto"/>
          <p:cNvSpPr txBox="1"/>
          <p:nvPr/>
        </p:nvSpPr>
        <p:spPr>
          <a:xfrm>
            <a:off x="4286248" y="3786191"/>
            <a:ext cx="3429024" cy="2308324"/>
          </a:xfrm>
          <a:prstGeom prst="rect">
            <a:avLst/>
          </a:prstGeom>
          <a:noFill/>
        </p:spPr>
        <p:txBody>
          <a:bodyPr wrap="square" rtlCol="0">
            <a:spAutoFit/>
          </a:bodyPr>
          <a:lstStyle/>
          <a:p>
            <a:r>
              <a:rPr lang="es-ES" dirty="0" smtClean="0">
                <a:latin typeface="Times New Roman" pitchFamily="18" charset="0"/>
                <a:cs typeface="Times New Roman" pitchFamily="18" charset="0"/>
              </a:rPr>
              <a:t>En esta foto observamos rollos de cable pelado, del cual la empresa ha obtenido uno de los residuos no férricos más valorados, como es el cobre. Al ser una empresa que gestiona los residuos, este plástico será limpiado y clasificado para su posterior venta.</a:t>
            </a:r>
            <a:endParaRPr lang="es-ES" dirty="0">
              <a:latin typeface="Times New Roman" pitchFamily="18" charset="0"/>
              <a:cs typeface="Times New Roman" pitchFamily="18" charset="0"/>
            </a:endParaRPr>
          </a:p>
        </p:txBody>
      </p:sp>
      <p:sp>
        <p:nvSpPr>
          <p:cNvPr id="9" name="8 Botón de acción: Volver">
            <a:hlinkClick r:id="rId4"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0" name="9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11" name="10 Flecha izquierda y derecha"/>
          <p:cNvSpPr/>
          <p:nvPr/>
        </p:nvSpPr>
        <p:spPr>
          <a:xfrm>
            <a:off x="3786182" y="4786322"/>
            <a:ext cx="428628" cy="285752"/>
          </a:xfrm>
          <a:prstGeom prst="leftRightArrow">
            <a:avLst/>
          </a:prstGeom>
          <a:solidFill>
            <a:schemeClr val="bg1">
              <a:lumMod val="95000"/>
              <a:lumOff val="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Título"/>
          <p:cNvSpPr>
            <a:spLocks noGrp="1"/>
          </p:cNvSpPr>
          <p:nvPr>
            <p:ph type="title"/>
          </p:nvPr>
        </p:nvSpPr>
        <p:spPr>
          <a:xfrm>
            <a:off x="785786" y="285728"/>
            <a:ext cx="7772400" cy="914400"/>
          </a:xfrm>
        </p:spPr>
        <p:txBody>
          <a:bodyPr>
            <a:normAutofit/>
          </a:bodyPr>
          <a:lstStyle/>
          <a:p>
            <a:pPr algn="ctr"/>
            <a:r>
              <a:rPr lang="es-ES" sz="2600" dirty="0" smtClean="0">
                <a:latin typeface="Times New Roman" pitchFamily="18" charset="0"/>
                <a:cs typeface="Times New Roman" pitchFamily="18" charset="0"/>
              </a:rPr>
              <a:t>Almacenamiento productos terminados y empacado</a:t>
            </a:r>
            <a:endParaRPr lang="es-ES" sz="2600" dirty="0">
              <a:latin typeface="Times New Roman" pitchFamily="18" charset="0"/>
              <a:cs typeface="Times New Roman" pitchFamily="18" charset="0"/>
            </a:endParaRPr>
          </a:p>
        </p:txBody>
      </p:sp>
      <p:sp>
        <p:nvSpPr>
          <p:cNvPr id="2" name="1 Marcador de contenido"/>
          <p:cNvSpPr>
            <a:spLocks noGrp="1"/>
          </p:cNvSpPr>
          <p:nvPr>
            <p:ph idx="1"/>
          </p:nvPr>
        </p:nvSpPr>
        <p:spPr>
          <a:xfrm>
            <a:off x="285720" y="1071547"/>
            <a:ext cx="8501122" cy="2857520"/>
          </a:xfrm>
        </p:spPr>
        <p:txBody>
          <a:bodyPr>
            <a:normAutofit lnSpcReduction="10000"/>
          </a:bodyPr>
          <a:lstStyle/>
          <a:p>
            <a:r>
              <a:rPr lang="es-ES" sz="2000" dirty="0" smtClean="0">
                <a:latin typeface="Times New Roman" pitchFamily="18" charset="0"/>
                <a:cs typeface="Times New Roman" pitchFamily="18" charset="0"/>
              </a:rPr>
              <a:t>Una vez tratados y seleccionados los productos que obtenemos de los residuos, lo volvemos a almacenar, ya empacados, aprovechando su alta densidad en el volumen, haciendo óptimo  el espacio en el almacén y en su posterior transporte.</a:t>
            </a:r>
          </a:p>
          <a:p>
            <a:r>
              <a:rPr lang="es-ES" sz="2000" dirty="0" smtClean="0">
                <a:latin typeface="Times New Roman" pitchFamily="18" charset="0"/>
                <a:cs typeface="Times New Roman" pitchFamily="18" charset="0"/>
              </a:rPr>
              <a:t>Estos paquetes, esperan el aviso de algún cliente interesado en algún material, siempre atento a tener las provisiones mínimas para abastecer a la posible demanda, ya que ésta se realiza bajo pedido. Aunque cabe resaltar que los principales clientes de esta empresa clasificadora de residuos, son las fundiciones de estos materiales.</a:t>
            </a:r>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pic>
        <p:nvPicPr>
          <p:cNvPr id="2050" name="Picture 2" descr="C:\Users\Vyktor\Desktop\SORINSA\fotos\IMG_1375.JPG"/>
          <p:cNvPicPr>
            <a:picLocks noChangeAspect="1" noChangeArrowheads="1"/>
          </p:cNvPicPr>
          <p:nvPr/>
        </p:nvPicPr>
        <p:blipFill>
          <a:blip r:embed="rId3" cstate="print"/>
          <a:srcRect/>
          <a:stretch>
            <a:fillRect/>
          </a:stretch>
        </p:blipFill>
        <p:spPr bwMode="auto">
          <a:xfrm>
            <a:off x="285720" y="4214818"/>
            <a:ext cx="3167052" cy="2375290"/>
          </a:xfrm>
          <a:prstGeom prst="rect">
            <a:avLst/>
          </a:prstGeom>
          <a:noFill/>
        </p:spPr>
      </p:pic>
      <p:pic>
        <p:nvPicPr>
          <p:cNvPr id="2051" name="Picture 3" descr="C:\Users\Vyktor\Desktop\SORINSA\fotos\IMG_1353.JPG"/>
          <p:cNvPicPr>
            <a:picLocks noChangeAspect="1" noChangeArrowheads="1"/>
          </p:cNvPicPr>
          <p:nvPr/>
        </p:nvPicPr>
        <p:blipFill>
          <a:blip r:embed="rId4" cstate="print"/>
          <a:srcRect/>
          <a:stretch>
            <a:fillRect/>
          </a:stretch>
        </p:blipFill>
        <p:spPr bwMode="auto">
          <a:xfrm>
            <a:off x="3771402" y="4071942"/>
            <a:ext cx="2758985" cy="2500330"/>
          </a:xfrm>
          <a:prstGeom prst="rect">
            <a:avLst/>
          </a:prstGeom>
          <a:noFill/>
        </p:spPr>
      </p:pic>
      <p:sp>
        <p:nvSpPr>
          <p:cNvPr id="9" name="8 Botón de acción: Volver">
            <a:hlinkClick r:id="rId5"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0" name="9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357166"/>
            <a:ext cx="7972452" cy="1069298"/>
          </a:xfrm>
        </p:spPr>
        <p:txBody>
          <a:bodyPr/>
          <a:lstStyle/>
          <a:p>
            <a:pPr algn="ctr"/>
            <a:r>
              <a:rPr lang="es-ES" sz="2800" dirty="0" smtClean="0"/>
              <a:t>CARACTERÍSTICAS BÁSICAS DEL ENTORNO DE LA ACTIVIDAD ORGANIZATIVA</a:t>
            </a:r>
            <a:endParaRPr lang="es-ES" sz="2800" dirty="0"/>
          </a:p>
        </p:txBody>
      </p:sp>
      <p:sp>
        <p:nvSpPr>
          <p:cNvPr id="5" name="Text Box 159"/>
          <p:cNvSpPr txBox="1">
            <a:spLocks noGrp="1" noChangeArrowheads="1"/>
          </p:cNvSpPr>
          <p:nvPr>
            <p:ph idx="1"/>
          </p:nvPr>
        </p:nvSpPr>
        <p:spPr bwMode="auto">
          <a:xfrm>
            <a:off x="0" y="1071546"/>
            <a:ext cx="8929718" cy="5551776"/>
          </a:xfrm>
          <a:prstGeom prst="rect">
            <a:avLst/>
          </a:prstGeom>
          <a:noFill/>
          <a:ln w="9525">
            <a:noFill/>
            <a:miter lim="800000"/>
            <a:headEnd/>
            <a:tailEnd/>
          </a:ln>
          <a:effectLst/>
        </p:spPr>
        <p:txBody>
          <a:bodyPr wrap="square">
            <a:spAutoFit/>
          </a:bodyPr>
          <a:lstStyle/>
          <a:p>
            <a:pPr algn="just">
              <a:lnSpc>
                <a:spcPct val="110000"/>
              </a:lnSpc>
              <a:buNone/>
            </a:pPr>
            <a:endParaRPr lang="es-ES" sz="1600" dirty="0" smtClean="0"/>
          </a:p>
          <a:p>
            <a:pPr>
              <a:lnSpc>
                <a:spcPct val="110000"/>
              </a:lnSpc>
              <a:buFontTx/>
              <a:buChar char="•"/>
            </a:pPr>
            <a:r>
              <a:rPr lang="es-ES" sz="2000" dirty="0" smtClean="0"/>
              <a:t> </a:t>
            </a:r>
            <a:r>
              <a:rPr lang="es-ES" sz="2000" u="sng" dirty="0" smtClean="0">
                <a:latin typeface="Times New Roman" pitchFamily="18" charset="0"/>
                <a:cs typeface="Times New Roman" pitchFamily="18" charset="0"/>
              </a:rPr>
              <a:t>Complejidad baja</a:t>
            </a:r>
            <a:r>
              <a:rPr lang="es-ES" sz="2000" dirty="0" smtClean="0">
                <a:latin typeface="Times New Roman" pitchFamily="18" charset="0"/>
                <a:cs typeface="Times New Roman" pitchFamily="18" charset="0"/>
              </a:rPr>
              <a:t>: El entorno no exige los conocimientos sofisticados o científicos de forma continuada.</a:t>
            </a:r>
          </a:p>
          <a:p>
            <a:pPr>
              <a:lnSpc>
                <a:spcPct val="110000"/>
              </a:lnSpc>
              <a:buFontTx/>
              <a:buChar char="•"/>
            </a:pPr>
            <a:r>
              <a:rPr lang="es-ES" sz="2000" dirty="0" smtClean="0">
                <a:latin typeface="Times New Roman" pitchFamily="18" charset="0"/>
                <a:cs typeface="Times New Roman" pitchFamily="18" charset="0"/>
              </a:rPr>
              <a:t> </a:t>
            </a:r>
            <a:r>
              <a:rPr lang="es-ES" sz="2000" u="sng" dirty="0" smtClean="0">
                <a:latin typeface="Times New Roman" pitchFamily="18" charset="0"/>
                <a:cs typeface="Times New Roman" pitchFamily="18" charset="0"/>
              </a:rPr>
              <a:t>Hostilidad baja</a:t>
            </a:r>
            <a:r>
              <a:rPr lang="es-ES" sz="2000" dirty="0" smtClean="0">
                <a:latin typeface="Times New Roman" pitchFamily="18" charset="0"/>
                <a:cs typeface="Times New Roman" pitchFamily="18" charset="0"/>
              </a:rPr>
              <a:t>: La empresa está un nivel por encima de sus competidores en cuanto a diferenciación  por trayectoria y posicionamiento,  por lo que no se encuentra amenazada por ellos, en el ámbito local, que es donde realiza el 80% de su actividad económica.</a:t>
            </a:r>
          </a:p>
          <a:p>
            <a:pPr>
              <a:lnSpc>
                <a:spcPct val="110000"/>
              </a:lnSpc>
              <a:buFontTx/>
              <a:buChar char="•"/>
            </a:pPr>
            <a:r>
              <a:rPr lang="es-ES" sz="2000" dirty="0" smtClean="0">
                <a:latin typeface="Times New Roman" pitchFamily="18" charset="0"/>
                <a:cs typeface="Times New Roman" pitchFamily="18" charset="0"/>
              </a:rPr>
              <a:t> </a:t>
            </a:r>
            <a:r>
              <a:rPr lang="es-ES" sz="2000" u="sng" dirty="0" smtClean="0">
                <a:latin typeface="Times New Roman" pitchFamily="18" charset="0"/>
                <a:cs typeface="Times New Roman" pitchFamily="18" charset="0"/>
              </a:rPr>
              <a:t>Incertidumbre alta</a:t>
            </a:r>
            <a:r>
              <a:rPr lang="es-ES" sz="2000" dirty="0" smtClean="0">
                <a:latin typeface="Times New Roman" pitchFamily="18" charset="0"/>
                <a:cs typeface="Times New Roman" pitchFamily="18" charset="0"/>
              </a:rPr>
              <a:t>: Debido al tema actual de la crisis financiera, y como consecuencia la parada en el sector de la construcción, a hecho reducir considerablemente las ventas de nuestros materiales , y quedando nuestro parque de residuos con menor stock del estimado en anteriores años.</a:t>
            </a:r>
          </a:p>
          <a:p>
            <a:pPr>
              <a:lnSpc>
                <a:spcPct val="110000"/>
              </a:lnSpc>
              <a:buFontTx/>
              <a:buChar char="•"/>
            </a:pPr>
            <a:r>
              <a:rPr lang="es-ES" sz="2000" dirty="0" smtClean="0">
                <a:latin typeface="Times New Roman" pitchFamily="18" charset="0"/>
                <a:cs typeface="Times New Roman" pitchFamily="18" charset="0"/>
              </a:rPr>
              <a:t> </a:t>
            </a:r>
            <a:r>
              <a:rPr lang="es-ES" sz="2000" u="sng" dirty="0" smtClean="0">
                <a:latin typeface="Times New Roman" pitchFamily="18" charset="0"/>
                <a:cs typeface="Times New Roman" pitchFamily="18" charset="0"/>
              </a:rPr>
              <a:t>Ambigüedad  media</a:t>
            </a:r>
            <a:r>
              <a:rPr lang="es-ES" sz="2000" dirty="0" smtClean="0">
                <a:latin typeface="Times New Roman" pitchFamily="18" charset="0"/>
                <a:cs typeface="Times New Roman" pitchFamily="18" charset="0"/>
              </a:rPr>
              <a:t>: el entorno en el que se desenvuelve nuestra actividad empresarial es más o menos cambiante, a los precios del mercado. Nuestros aprovisionamientos de  residuos están marcados por  los valores  del</a:t>
            </a:r>
          </a:p>
          <a:p>
            <a:pPr>
              <a:lnSpc>
                <a:spcPct val="110000"/>
              </a:lnSpc>
              <a:buNone/>
            </a:pPr>
            <a:r>
              <a:rPr lang="es-ES" sz="2000" dirty="0" smtClean="0">
                <a:latin typeface="Times New Roman" pitchFamily="18" charset="0"/>
                <a:cs typeface="Times New Roman" pitchFamily="18" charset="0"/>
              </a:rPr>
              <a:t>	mercado.</a:t>
            </a:r>
            <a:endParaRPr lang="es-ES" sz="2000" dirty="0">
              <a:latin typeface="Times New Roman" pitchFamily="18" charset="0"/>
              <a:cs typeface="Times New Roman" pitchFamily="18" charset="0"/>
            </a:endParaRP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6" name="5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7" name="6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85728"/>
            <a:ext cx="9144000" cy="914400"/>
          </a:xfrm>
        </p:spPr>
        <p:txBody>
          <a:bodyPr/>
          <a:lstStyle/>
          <a:p>
            <a:pPr algn="ctr"/>
            <a:r>
              <a:rPr lang="es-ES" sz="2800" dirty="0" smtClean="0"/>
              <a:t>PODER DE NEGOCIACIÓN DE LOS CLIENTES-PROOVEDORES</a:t>
            </a:r>
            <a:endParaRPr lang="es-ES" sz="2800" dirty="0"/>
          </a:p>
        </p:txBody>
      </p:sp>
      <p:sp>
        <p:nvSpPr>
          <p:cNvPr id="5" name="4 Marcador de contenido"/>
          <p:cNvSpPr>
            <a:spLocks noGrp="1"/>
          </p:cNvSpPr>
          <p:nvPr>
            <p:ph idx="1"/>
          </p:nvPr>
        </p:nvSpPr>
        <p:spPr>
          <a:xfrm>
            <a:off x="142844" y="1000108"/>
            <a:ext cx="8186766" cy="5569766"/>
          </a:xfrm>
        </p:spPr>
        <p:txBody>
          <a:bodyPr>
            <a:normAutofit fontScale="62500" lnSpcReduction="20000"/>
          </a:bodyPr>
          <a:lstStyle/>
          <a:p>
            <a:pPr>
              <a:buNone/>
            </a:pPr>
            <a:r>
              <a:rPr lang="es-ES" sz="3200" b="1" u="sng" dirty="0" smtClean="0">
                <a:latin typeface="Times New Roman" pitchFamily="18" charset="0"/>
                <a:cs typeface="Times New Roman" pitchFamily="18" charset="0"/>
              </a:rPr>
              <a:t>Segmentación de Solanas Recuperaciones Industriales S. A.</a:t>
            </a:r>
            <a:endParaRPr lang="es-ES" sz="3200" u="sng" dirty="0" smtClean="0">
              <a:latin typeface="Times New Roman" pitchFamily="18" charset="0"/>
              <a:cs typeface="Times New Roman" pitchFamily="18" charset="0"/>
            </a:endParaRPr>
          </a:p>
          <a:p>
            <a:pPr>
              <a:buNone/>
            </a:pPr>
            <a:r>
              <a:rPr lang="es-ES" dirty="0" smtClean="0"/>
              <a:t> </a:t>
            </a:r>
          </a:p>
          <a:p>
            <a:r>
              <a:rPr lang="es-ES" sz="3200" dirty="0" smtClean="0">
                <a:latin typeface="Times New Roman" pitchFamily="18" charset="0"/>
                <a:cs typeface="Times New Roman" pitchFamily="18" charset="0"/>
              </a:rPr>
              <a:t>La clasificación o segmentación de nuestros clientes supone la introducción de las variables que posicionan nuestra empresa en el entorno industrial. En un mercado tan competitivo tenemos que desarrollar una segmentación adecuada a los distintos tipos de industrias con las que trabajamos, todas ellas manejadas por profesionales de cada sector, con experiencia y un alto grado de conocimiento.</a:t>
            </a:r>
          </a:p>
          <a:p>
            <a:pPr>
              <a:buNone/>
            </a:pPr>
            <a:r>
              <a:rPr lang="es-ES" sz="3200" dirty="0" smtClean="0">
                <a:latin typeface="Times New Roman" pitchFamily="18" charset="0"/>
                <a:cs typeface="Times New Roman" pitchFamily="18" charset="0"/>
              </a:rPr>
              <a:t> </a:t>
            </a:r>
          </a:p>
          <a:p>
            <a:r>
              <a:rPr lang="es-ES" sz="3200" dirty="0" smtClean="0">
                <a:latin typeface="Times New Roman" pitchFamily="18" charset="0"/>
                <a:cs typeface="Times New Roman" pitchFamily="18" charset="0"/>
              </a:rPr>
              <a:t>Entre las variables que hacen destacar los segmentos a los que nos dirigimos es reseñable la </a:t>
            </a:r>
            <a:r>
              <a:rPr lang="es-ES" sz="3200" i="1" u="sng" dirty="0" smtClean="0">
                <a:latin typeface="Times New Roman" pitchFamily="18" charset="0"/>
                <a:cs typeface="Times New Roman" pitchFamily="18" charset="0"/>
              </a:rPr>
              <a:t>localización geográfica y el alto grado de participación </a:t>
            </a:r>
            <a:r>
              <a:rPr lang="es-ES" sz="3200" dirty="0" smtClean="0">
                <a:latin typeface="Times New Roman" pitchFamily="18" charset="0"/>
                <a:cs typeface="Times New Roman" pitchFamily="18" charset="0"/>
              </a:rPr>
              <a:t>en el sector al que dedicamos nuestra actividad, así como la capacidad de maniobra que tenemos respecto a nuestros competidores y a los servicios que realizamos a lo largo del proceso productivo de la empresa.</a:t>
            </a:r>
          </a:p>
          <a:p>
            <a:pPr>
              <a:buNone/>
            </a:pPr>
            <a:r>
              <a:rPr lang="es-ES" sz="3200" dirty="0" smtClean="0">
                <a:latin typeface="Times New Roman" pitchFamily="18" charset="0"/>
                <a:cs typeface="Times New Roman" pitchFamily="18" charset="0"/>
              </a:rPr>
              <a:t> </a:t>
            </a:r>
          </a:p>
          <a:p>
            <a:r>
              <a:rPr lang="es-ES" sz="3200" dirty="0" smtClean="0">
                <a:latin typeface="Times New Roman" pitchFamily="18" charset="0"/>
                <a:cs typeface="Times New Roman" pitchFamily="18" charset="0"/>
              </a:rPr>
              <a:t> Otra ventaja actual con la que cuenta la empresa es la </a:t>
            </a:r>
            <a:r>
              <a:rPr lang="es-ES" sz="3200" i="1" u="sng" dirty="0" smtClean="0">
                <a:latin typeface="Times New Roman" pitchFamily="18" charset="0"/>
                <a:cs typeface="Times New Roman" pitchFamily="18" charset="0"/>
              </a:rPr>
              <a:t>trayectoria profesional y su ubicación física</a:t>
            </a:r>
            <a:r>
              <a:rPr lang="es-ES" sz="3200" dirty="0" smtClean="0">
                <a:latin typeface="Times New Roman" pitchFamily="18" charset="0"/>
                <a:cs typeface="Times New Roman" pitchFamily="18" charset="0"/>
              </a:rPr>
              <a:t>, lo que permite su conocimiento y un posicionamiento ventajoso.</a:t>
            </a:r>
          </a:p>
          <a:p>
            <a:endParaRPr lang="es-ES" sz="3200" dirty="0">
              <a:latin typeface="Times New Roman" pitchFamily="18" charset="0"/>
              <a:cs typeface="Times New Roman" pitchFamily="18" charset="0"/>
            </a:endParaRP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6" name="5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7" name="6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
        <p:nvSpPr>
          <p:cNvPr id="8" name="7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9" name="8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357166"/>
            <a:ext cx="8358246" cy="5141138"/>
          </a:xfrm>
        </p:spPr>
        <p:txBody>
          <a:bodyPr>
            <a:noAutofit/>
          </a:bodyPr>
          <a:lstStyle/>
          <a:p>
            <a:pPr>
              <a:buNone/>
            </a:pPr>
            <a:r>
              <a:rPr lang="es-ES" sz="2000" b="1" u="sng" dirty="0" smtClean="0">
                <a:latin typeface="Times New Roman" pitchFamily="18" charset="0"/>
                <a:cs typeface="Times New Roman" pitchFamily="18" charset="0"/>
              </a:rPr>
              <a:t>Segmentación descriptiva</a:t>
            </a:r>
            <a:endParaRPr lang="es-ES" sz="2000" u="sng" dirty="0" smtClean="0">
              <a:latin typeface="Times New Roman" pitchFamily="18" charset="0"/>
              <a:cs typeface="Times New Roman" pitchFamily="18" charset="0"/>
            </a:endParaRPr>
          </a:p>
          <a:p>
            <a:pPr>
              <a:buNone/>
            </a:pPr>
            <a:r>
              <a:rPr lang="es-ES" sz="2000" b="1" dirty="0" smtClean="0">
                <a:latin typeface="Times New Roman" pitchFamily="18" charset="0"/>
                <a:cs typeface="Times New Roman" pitchFamily="18" charset="0"/>
              </a:rPr>
              <a:t> </a:t>
            </a:r>
          </a:p>
          <a:p>
            <a:pPr>
              <a:buNone/>
            </a:pPr>
            <a:r>
              <a:rPr lang="es-ES" sz="2000" dirty="0" smtClean="0">
                <a:latin typeface="Times New Roman" pitchFamily="18" charset="0"/>
                <a:cs typeface="Times New Roman" pitchFamily="18" charset="0"/>
              </a:rPr>
              <a:t>Perfil de nuestro cliente-proveedor industrial:</a:t>
            </a:r>
          </a:p>
          <a:p>
            <a:pPr>
              <a:buNone/>
            </a:pPr>
            <a:r>
              <a:rPr lang="es-ES" sz="2000" dirty="0" smtClean="0">
                <a:latin typeface="Times New Roman" pitchFamily="18" charset="0"/>
                <a:cs typeface="Times New Roman" pitchFamily="18" charset="0"/>
              </a:rPr>
              <a:t> ·Empresas generadoras de residuos sólidos urbanos: metales, maderas, lodos con alto contenido metálico.</a:t>
            </a:r>
          </a:p>
          <a:p>
            <a:pPr lvl="0">
              <a:buNone/>
            </a:pPr>
            <a:r>
              <a:rPr lang="es-ES" sz="2000" dirty="0" smtClean="0">
                <a:latin typeface="Times New Roman" pitchFamily="18" charset="0"/>
                <a:cs typeface="Times New Roman" pitchFamily="18" charset="0"/>
              </a:rPr>
              <a:t>·Empresas generadoras de residuos de papel: todo tipo de papel.</a:t>
            </a:r>
          </a:p>
          <a:p>
            <a:pPr lvl="0">
              <a:buNone/>
            </a:pPr>
            <a:r>
              <a:rPr lang="es-ES" sz="2000" dirty="0" smtClean="0">
                <a:latin typeface="Times New Roman" pitchFamily="18" charset="0"/>
                <a:cs typeface="Times New Roman" pitchFamily="18" charset="0"/>
              </a:rPr>
              <a:t>·Empresas generadoras de residuos plásticos.</a:t>
            </a:r>
          </a:p>
          <a:p>
            <a:pPr lvl="0">
              <a:buNone/>
            </a:pPr>
            <a:r>
              <a:rPr lang="es-ES" sz="2000" dirty="0" smtClean="0">
                <a:latin typeface="Times New Roman" pitchFamily="18" charset="0"/>
                <a:cs typeface="Times New Roman" pitchFamily="18" charset="0"/>
              </a:rPr>
              <a:t>·Instituciones de carácter público que generan residuos y tienen  la necesidad del servicio de asistencia a la recuperación.</a:t>
            </a:r>
          </a:p>
          <a:p>
            <a:pPr lvl="0">
              <a:buNone/>
            </a:pPr>
            <a:r>
              <a:rPr lang="es-ES" sz="2000" dirty="0" smtClean="0">
                <a:latin typeface="Times New Roman" pitchFamily="18" charset="0"/>
                <a:cs typeface="Times New Roman" pitchFamily="18" charset="0"/>
              </a:rPr>
              <a:t>·Corredurías de seguros: para la actuación sobre determinados siniestros que requieren el desmontaje de estructuras metálicas de gran envergadura.</a:t>
            </a:r>
          </a:p>
          <a:p>
            <a:pPr marL="87313" indent="-19050">
              <a:buNone/>
            </a:pPr>
            <a:r>
              <a:rPr lang="es-ES" sz="2000" dirty="0" smtClean="0">
                <a:latin typeface="Times New Roman" pitchFamily="18" charset="0"/>
                <a:cs typeface="Times New Roman" pitchFamily="18" charset="0"/>
              </a:rPr>
              <a:t>La ambigüedad del término cliente-proveedor hace necesaria una explicación, puesto que es el cliente, al que prestamos el servicio, nuestro proveedor de materia, por la que le pagamos, y con la que posteriormente </a:t>
            </a:r>
          </a:p>
          <a:p>
            <a:pPr marL="87313" indent="-19050">
              <a:buNone/>
            </a:pPr>
            <a:r>
              <a:rPr lang="es-ES" sz="2000" dirty="0" smtClean="0">
                <a:latin typeface="Times New Roman" pitchFamily="18" charset="0"/>
                <a:cs typeface="Times New Roman" pitchFamily="18" charset="0"/>
              </a:rPr>
              <a:t>realizamos nuestra actividad comercial.</a:t>
            </a:r>
          </a:p>
          <a:p>
            <a:pPr>
              <a:buNone/>
            </a:pPr>
            <a:r>
              <a:rPr lang="es-ES" sz="2000" dirty="0" smtClean="0">
                <a:latin typeface="Times New Roman" pitchFamily="18" charset="0"/>
                <a:cs typeface="Times New Roman" pitchFamily="18" charset="0"/>
              </a:rPr>
              <a:t> </a:t>
            </a:r>
          </a:p>
          <a:p>
            <a:endParaRPr lang="es-ES" sz="2000" dirty="0">
              <a:latin typeface="Times New Roman" pitchFamily="18" charset="0"/>
              <a:cs typeface="Times New Roman" pitchFamily="18" charset="0"/>
            </a:endParaRP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5" name="4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6" name="5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285728"/>
            <a:ext cx="7772400" cy="914400"/>
          </a:xfrm>
        </p:spPr>
        <p:txBody>
          <a:bodyPr/>
          <a:lstStyle/>
          <a:p>
            <a:pPr algn="ctr"/>
            <a:r>
              <a:rPr lang="es-ES" sz="2800" dirty="0" smtClean="0"/>
              <a:t>COMPETENCIA</a:t>
            </a:r>
            <a:endParaRPr lang="es-ES" sz="2800" dirty="0"/>
          </a:p>
        </p:txBody>
      </p:sp>
      <p:sp>
        <p:nvSpPr>
          <p:cNvPr id="3" name="2 Marcador de contenido"/>
          <p:cNvSpPr>
            <a:spLocks noGrp="1"/>
          </p:cNvSpPr>
          <p:nvPr>
            <p:ph idx="1"/>
          </p:nvPr>
        </p:nvSpPr>
        <p:spPr>
          <a:xfrm>
            <a:off x="714348" y="1214422"/>
            <a:ext cx="7858180" cy="5429264"/>
          </a:xfrm>
        </p:spPr>
        <p:txBody>
          <a:bodyPr>
            <a:noAutofit/>
          </a:bodyPr>
          <a:lstStyle/>
          <a:p>
            <a:r>
              <a:rPr lang="es-ES" sz="2000" dirty="0" smtClean="0">
                <a:latin typeface="Times New Roman" pitchFamily="18" charset="0"/>
                <a:cs typeface="Times New Roman" pitchFamily="18" charset="0"/>
              </a:rPr>
              <a:t>El posicionamiento de Solanas Recuperaciones Industriales, respecto a los competidores existentes en el mercado de la recuperación de residuos es ventajoso, en cuanto la trayectoria y asentamiento de la empresa en el sector industrial en el que actuamos nos confiere la capacidad de liderar el mercado de residuos metalúrgicos.</a:t>
            </a:r>
          </a:p>
          <a:p>
            <a:endParaRPr lang="es-ES" sz="2000" dirty="0" smtClean="0">
              <a:latin typeface="Times New Roman" pitchFamily="18" charset="0"/>
              <a:cs typeface="Times New Roman" pitchFamily="18" charset="0"/>
            </a:endParaRPr>
          </a:p>
          <a:p>
            <a:r>
              <a:rPr lang="es-ES" sz="2000" dirty="0" smtClean="0">
                <a:latin typeface="Times New Roman" pitchFamily="18" charset="0"/>
                <a:cs typeface="Times New Roman" pitchFamily="18" charset="0"/>
              </a:rPr>
              <a:t>Tenemos que hacer un enfoque local en cuanto a nuestros competidores geográficos, ya que es donde generamos el 80 % de nuestra actividad industrial.</a:t>
            </a:r>
          </a:p>
          <a:p>
            <a:endParaRPr lang="es-ES" sz="2400" dirty="0"/>
          </a:p>
        </p:txBody>
      </p:sp>
      <p:sp>
        <p:nvSpPr>
          <p:cNvPr id="4" name="3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5" name="4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pic>
        <p:nvPicPr>
          <p:cNvPr id="6"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7" name="6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8" name="7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357166"/>
            <a:ext cx="7858180" cy="5786478"/>
          </a:xfrm>
        </p:spPr>
        <p:txBody>
          <a:bodyPr>
            <a:normAutofit fontScale="62500" lnSpcReduction="20000"/>
          </a:bodyPr>
          <a:lstStyle/>
          <a:p>
            <a:pPr algn="ctr">
              <a:buNone/>
            </a:pPr>
            <a:r>
              <a:rPr lang="es-ES" b="1" dirty="0" smtClean="0"/>
              <a:t>    </a:t>
            </a:r>
            <a:r>
              <a:rPr lang="es-ES" sz="3200" b="1" dirty="0" smtClean="0">
                <a:solidFill>
                  <a:schemeClr val="tx2">
                    <a:lumMod val="90000"/>
                  </a:schemeClr>
                </a:solidFill>
                <a:latin typeface="Times New Roman" pitchFamily="18" charset="0"/>
                <a:cs typeface="Times New Roman" pitchFamily="18" charset="0"/>
              </a:rPr>
              <a:t>Identificación de competidores</a:t>
            </a:r>
          </a:p>
          <a:p>
            <a:endParaRPr lang="es-ES" b="1" dirty="0" smtClean="0"/>
          </a:p>
          <a:p>
            <a:r>
              <a:rPr lang="es-ES" sz="2700" u="sng" dirty="0" err="1" smtClean="0">
                <a:latin typeface="Times New Roman" pitchFamily="18" charset="0"/>
                <a:cs typeface="Times New Roman" pitchFamily="18" charset="0"/>
              </a:rPr>
              <a:t>Smurfit</a:t>
            </a:r>
            <a:r>
              <a:rPr lang="es-ES" sz="2700" u="sng" dirty="0" smtClean="0">
                <a:latin typeface="Times New Roman" pitchFamily="18" charset="0"/>
                <a:cs typeface="Times New Roman" pitchFamily="18" charset="0"/>
              </a:rPr>
              <a:t> Kappa</a:t>
            </a:r>
            <a:r>
              <a:rPr lang="es-ES" sz="2700" dirty="0" smtClean="0">
                <a:latin typeface="Times New Roman" pitchFamily="18" charset="0"/>
                <a:cs typeface="Times New Roman" pitchFamily="18" charset="0"/>
              </a:rPr>
              <a:t>: es una multinacional, que posee un centro de empacado de papel en Córdoba. Su capacidad de empacado es similar a la nuestra, pero cuenta con la fuerza que le confiere ser una multinacional, los contratos cerrados a nivel internacional con empresas como Carrefour nos acaban de robar parte de nuestra cuota de participación en el mercado de residuos de papel y cartón.  Subcontratan servicios de recogida en las distintas ciudades en las que están asentadas y posteriormente trasladan el papel a sus centros de producción, donde elaboran grandes rollos de papel reciclado. </a:t>
            </a:r>
          </a:p>
          <a:p>
            <a:pPr>
              <a:buNone/>
            </a:pPr>
            <a:r>
              <a:rPr lang="es-ES" sz="2700" dirty="0" smtClean="0">
                <a:latin typeface="Times New Roman" pitchFamily="18" charset="0"/>
                <a:cs typeface="Times New Roman" pitchFamily="18" charset="0"/>
              </a:rPr>
              <a:t>	El enfoque de esta compañía es a la producción, son líderes en el sector de la producción de papel y están ampliando su actividad con la prestación de servicios de recogida en las ciudades donde tiene instalada una fábrica de empacado.</a:t>
            </a:r>
          </a:p>
          <a:p>
            <a:pPr>
              <a:buNone/>
            </a:pPr>
            <a:endParaRPr lang="es-ES" sz="2700" dirty="0" smtClean="0">
              <a:latin typeface="Times New Roman" pitchFamily="18" charset="0"/>
              <a:cs typeface="Times New Roman" pitchFamily="18" charset="0"/>
            </a:endParaRPr>
          </a:p>
          <a:p>
            <a:r>
              <a:rPr lang="es-ES" sz="2700" u="sng" dirty="0" smtClean="0">
                <a:latin typeface="Times New Roman" pitchFamily="18" charset="0"/>
                <a:cs typeface="Times New Roman" pitchFamily="18" charset="0"/>
              </a:rPr>
              <a:t>Otras chatarrerías</a:t>
            </a:r>
            <a:r>
              <a:rPr lang="es-ES" sz="2700" dirty="0" smtClean="0">
                <a:latin typeface="Times New Roman" pitchFamily="18" charset="0"/>
                <a:cs typeface="Times New Roman" pitchFamily="18" charset="0"/>
              </a:rPr>
              <a:t>: en la ciudad están presentes otras chatarrerías pero de menor tamaño que ejercen poca presión como competidores directos nuestros y cuya capacidad es sensiblemente inferior, no suponen en total ni el 10 % del total de participación en el mercado de la recuperación de residuos en Córdoba.</a:t>
            </a:r>
            <a:r>
              <a:rPr lang="es-ES" sz="2700" b="1" dirty="0" smtClean="0">
                <a:latin typeface="Times New Roman" pitchFamily="18" charset="0"/>
                <a:cs typeface="Times New Roman" pitchFamily="18" charset="0"/>
              </a:rPr>
              <a:t> </a:t>
            </a:r>
          </a:p>
          <a:p>
            <a:endParaRPr lang="es-ES" sz="2700" dirty="0" smtClean="0">
              <a:latin typeface="Times New Roman" pitchFamily="18" charset="0"/>
              <a:cs typeface="Times New Roman" pitchFamily="18" charset="0"/>
            </a:endParaRPr>
          </a:p>
          <a:p>
            <a:r>
              <a:rPr lang="es-ES" sz="2700" u="sng" dirty="0" smtClean="0">
                <a:latin typeface="Times New Roman" pitchFamily="18" charset="0"/>
                <a:cs typeface="Times New Roman" pitchFamily="18" charset="0"/>
              </a:rPr>
              <a:t>Desguaces</a:t>
            </a:r>
            <a:r>
              <a:rPr lang="es-ES" sz="2700" dirty="0" smtClean="0">
                <a:latin typeface="Times New Roman" pitchFamily="18" charset="0"/>
                <a:cs typeface="Times New Roman" pitchFamily="18" charset="0"/>
              </a:rPr>
              <a:t>: en la capital podemos encontrar varios desguaces que generan residuos metalúrgicos, no obstante, entran dentro de otra categoría ya que no compartimos objetivos, puesto que deben cumplir una normativa de gestión de residuos diferente a la nuestra, ya que los vehículos necesitan ser descontaminados previo a su recuperación.</a:t>
            </a:r>
          </a:p>
          <a:p>
            <a:endParaRPr lang="es-ES" dirty="0"/>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5" name="4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6" name="5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
        <p:nvSpPr>
          <p:cNvPr id="7" name="6 Botón de acción: Volver">
            <a:hlinkClick r:id="" action="ppaction://hlinkshowjump?jump=previousslide"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8" name="7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357166"/>
            <a:ext cx="8258204" cy="5855518"/>
          </a:xfrm>
        </p:spPr>
        <p:txBody>
          <a:bodyPr>
            <a:normAutofit fontScale="47500" lnSpcReduction="20000"/>
          </a:bodyPr>
          <a:lstStyle/>
          <a:p>
            <a:pPr algn="ctr">
              <a:buNone/>
            </a:pPr>
            <a:r>
              <a:rPr lang="es-ES" sz="4200" b="1" dirty="0" smtClean="0">
                <a:solidFill>
                  <a:schemeClr val="tx2">
                    <a:lumMod val="90000"/>
                  </a:schemeClr>
                </a:solidFill>
                <a:latin typeface="Times New Roman" pitchFamily="18" charset="0"/>
                <a:cs typeface="Times New Roman" pitchFamily="18" charset="0"/>
              </a:rPr>
              <a:t>Identificación de competidores</a:t>
            </a:r>
            <a:endParaRPr lang="es-ES" sz="4200" dirty="0" smtClean="0">
              <a:solidFill>
                <a:schemeClr val="tx2">
                  <a:lumMod val="90000"/>
                </a:schemeClr>
              </a:solidFill>
              <a:latin typeface="Times New Roman" pitchFamily="18" charset="0"/>
              <a:cs typeface="Times New Roman" pitchFamily="18" charset="0"/>
            </a:endParaRPr>
          </a:p>
          <a:p>
            <a:pPr>
              <a:buNone/>
            </a:pPr>
            <a:r>
              <a:rPr lang="es-ES" sz="4200" b="1" dirty="0" smtClean="0">
                <a:solidFill>
                  <a:schemeClr val="tx2">
                    <a:lumMod val="90000"/>
                  </a:schemeClr>
                </a:solidFill>
                <a:latin typeface="Times New Roman" pitchFamily="18" charset="0"/>
                <a:cs typeface="Times New Roman" pitchFamily="18" charset="0"/>
              </a:rPr>
              <a:t> </a:t>
            </a:r>
            <a:endParaRPr lang="es-ES" sz="4200" dirty="0" smtClean="0">
              <a:solidFill>
                <a:schemeClr val="tx2">
                  <a:lumMod val="90000"/>
                </a:schemeClr>
              </a:solidFill>
              <a:latin typeface="Times New Roman" pitchFamily="18" charset="0"/>
              <a:cs typeface="Times New Roman" pitchFamily="18" charset="0"/>
            </a:endParaRPr>
          </a:p>
          <a:p>
            <a:r>
              <a:rPr lang="es-ES" sz="4000" u="sng" dirty="0" smtClean="0">
                <a:latin typeface="Times New Roman" pitchFamily="18" charset="0"/>
                <a:cs typeface="Times New Roman" pitchFamily="18" charset="0"/>
              </a:rPr>
              <a:t>Pedro Rojas S.L.(extinguida)</a:t>
            </a:r>
            <a:r>
              <a:rPr lang="es-ES" sz="4000" dirty="0" smtClean="0">
                <a:latin typeface="Times New Roman" pitchFamily="18" charset="0"/>
                <a:cs typeface="Times New Roman" pitchFamily="18" charset="0"/>
              </a:rPr>
              <a:t>: es una empresa con una amplia trayectoria sobre la que han influido los cambios en el entorno urbanístico de Córdoba. La empresa originaria estaba asentada en un antiguo solar en el que ahora se han levantado edificios. La venta del solar hizo que su dueño, Pedro Rojas, se retirase del sector industrial, y vendiese su nombre y empresa en funcionamiento a uno de sus empleados, que ha situado la empresa en una nave cercana al núcleo generador de residuos cúpricos en la ciudad.  </a:t>
            </a:r>
          </a:p>
          <a:p>
            <a:pPr>
              <a:buNone/>
            </a:pPr>
            <a:r>
              <a:rPr lang="es-ES" sz="4000" dirty="0" smtClean="0">
                <a:latin typeface="Times New Roman" pitchFamily="18" charset="0"/>
                <a:cs typeface="Times New Roman" pitchFamily="18" charset="0"/>
              </a:rPr>
              <a:t>	Este cambio en la dirección a llevado consigo un cambio en el rumbo de la empresa, que anteriormente realizaba trabajos de derribo, </a:t>
            </a:r>
            <a:r>
              <a:rPr lang="es-ES" sz="4000" dirty="0" err="1" smtClean="0">
                <a:latin typeface="Times New Roman" pitchFamily="18" charset="0"/>
                <a:cs typeface="Times New Roman" pitchFamily="18" charset="0"/>
              </a:rPr>
              <a:t>desmantelación</a:t>
            </a:r>
            <a:r>
              <a:rPr lang="es-ES" sz="4000" dirty="0" smtClean="0">
                <a:latin typeface="Times New Roman" pitchFamily="18" charset="0"/>
                <a:cs typeface="Times New Roman" pitchFamily="18" charset="0"/>
              </a:rPr>
              <a:t> de estructuras y prestadora de servicios. En la actualidad se ha convertido en un una central de compras, a la que acuden pequeñas empresas que generan residuos. En este sentido, la empresa Pedro Rojas S.L., nos ha quitado cierta cuota de mercado en la compra de residuos a minoristas, pero nos ha abierto el camino para actuar como prestadores de servicios en los demás sectores de ámbito local, porque ellos nunca han actuado a mayor nivel. </a:t>
            </a:r>
          </a:p>
          <a:p>
            <a:pPr>
              <a:buNone/>
            </a:pPr>
            <a:r>
              <a:rPr lang="es-ES" sz="4000" dirty="0" smtClean="0">
                <a:latin typeface="Times New Roman" pitchFamily="18" charset="0"/>
                <a:cs typeface="Times New Roman" pitchFamily="18" charset="0"/>
              </a:rPr>
              <a:t>	El enfoque de esta empresa está orientado a las ventas, pues su única ventaja es ordenar los precios de compra en función del precio de venta que acuerde con sus clientes. Un negocio simple, que cuenta con gran infraestructura y que genera un volumen de ventas alto.</a:t>
            </a:r>
          </a:p>
          <a:p>
            <a:pPr>
              <a:buNone/>
            </a:pPr>
            <a:r>
              <a:rPr lang="es-ES" sz="4000" dirty="0" smtClean="0">
                <a:latin typeface="Times New Roman" pitchFamily="18" charset="0"/>
                <a:cs typeface="Times New Roman" pitchFamily="18" charset="0"/>
              </a:rPr>
              <a:t> </a:t>
            </a:r>
          </a:p>
          <a:p>
            <a:endParaRPr lang="es-ES" dirty="0"/>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5" name="4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6" name="5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214290"/>
            <a:ext cx="7772400" cy="914400"/>
          </a:xfrm>
        </p:spPr>
        <p:txBody>
          <a:bodyPr/>
          <a:lstStyle/>
          <a:p>
            <a:pPr algn="ctr"/>
            <a:r>
              <a:rPr lang="es-ES" sz="2800" dirty="0" smtClean="0"/>
              <a:t>SEGMENTACIÓN DEL MERCADO</a:t>
            </a:r>
            <a:endParaRPr lang="es-ES" sz="2800" dirty="0"/>
          </a:p>
        </p:txBody>
      </p:sp>
      <p:sp>
        <p:nvSpPr>
          <p:cNvPr id="3" name="2 Marcador de contenido"/>
          <p:cNvSpPr>
            <a:spLocks noGrp="1"/>
          </p:cNvSpPr>
          <p:nvPr>
            <p:ph idx="1"/>
          </p:nvPr>
        </p:nvSpPr>
        <p:spPr>
          <a:xfrm>
            <a:off x="214282" y="1000108"/>
            <a:ext cx="8643966" cy="5500726"/>
          </a:xfrm>
        </p:spPr>
        <p:txBody>
          <a:bodyPr>
            <a:noAutofit/>
          </a:bodyPr>
          <a:lstStyle/>
          <a:p>
            <a:pPr marL="87313" indent="-19050">
              <a:buNone/>
            </a:pPr>
            <a:r>
              <a:rPr lang="es-ES" sz="2000" dirty="0" smtClean="0">
                <a:latin typeface="Times New Roman" pitchFamily="18" charset="0"/>
                <a:cs typeface="Times New Roman" pitchFamily="18" charset="0"/>
              </a:rPr>
              <a:t>Con la segmentación de mercados responderemos a las necesidades genéricas que satisface nuestra actividad comercial y que son inherentes a las empresas que generan residuos, desde el punto de vista de la </a:t>
            </a:r>
            <a:r>
              <a:rPr lang="es-ES" sz="2000" dirty="0" err="1" smtClean="0">
                <a:latin typeface="Times New Roman" pitchFamily="18" charset="0"/>
                <a:cs typeface="Times New Roman" pitchFamily="18" charset="0"/>
              </a:rPr>
              <a:t>macrosegmentación</a:t>
            </a:r>
            <a:r>
              <a:rPr lang="es-ES" sz="2000" dirty="0" smtClean="0">
                <a:latin typeface="Times New Roman" pitchFamily="18" charset="0"/>
                <a:cs typeface="Times New Roman" pitchFamily="18" charset="0"/>
              </a:rPr>
              <a:t>: </a:t>
            </a:r>
          </a:p>
          <a:p>
            <a:pPr>
              <a:buNone/>
            </a:pPr>
            <a:endParaRPr lang="es-ES" sz="2000" dirty="0" smtClean="0">
              <a:latin typeface="Times New Roman" pitchFamily="18" charset="0"/>
              <a:cs typeface="Times New Roman" pitchFamily="18" charset="0"/>
            </a:endParaRPr>
          </a:p>
          <a:p>
            <a:pPr lvl="0">
              <a:buNone/>
            </a:pPr>
            <a:r>
              <a:rPr lang="es-ES" sz="2000" dirty="0" smtClean="0">
                <a:latin typeface="Times New Roman" pitchFamily="18" charset="0"/>
                <a:cs typeface="Times New Roman" pitchFamily="18" charset="0"/>
              </a:rPr>
              <a:t>Funciones: </a:t>
            </a:r>
          </a:p>
          <a:p>
            <a:pPr lvl="1"/>
            <a:r>
              <a:rPr lang="es-ES" sz="2000" dirty="0" smtClean="0">
                <a:latin typeface="Times New Roman" pitchFamily="18" charset="0"/>
                <a:cs typeface="Times New Roman" pitchFamily="18" charset="0"/>
              </a:rPr>
              <a:t>Recuperación de residuos sólidos urbanos</a:t>
            </a:r>
          </a:p>
          <a:p>
            <a:pPr lvl="1"/>
            <a:r>
              <a:rPr lang="es-ES" sz="2000" dirty="0" smtClean="0">
                <a:latin typeface="Times New Roman" pitchFamily="18" charset="0"/>
                <a:cs typeface="Times New Roman" pitchFamily="18" charset="0"/>
              </a:rPr>
              <a:t>Asistencia a empresas para el tratamiento de sus residuos</a:t>
            </a:r>
          </a:p>
          <a:p>
            <a:pPr lvl="1"/>
            <a:r>
              <a:rPr lang="es-ES" sz="2000" dirty="0" smtClean="0">
                <a:latin typeface="Times New Roman" pitchFamily="18" charset="0"/>
                <a:cs typeface="Times New Roman" pitchFamily="18" charset="0"/>
              </a:rPr>
              <a:t>Asistencia a empresas que precisan de nuestros recursos para el desmontaje de una estructura metálica.</a:t>
            </a:r>
          </a:p>
          <a:p>
            <a:pPr lvl="1"/>
            <a:r>
              <a:rPr lang="es-ES" sz="2000" dirty="0" smtClean="0">
                <a:latin typeface="Times New Roman" pitchFamily="18" charset="0"/>
                <a:cs typeface="Times New Roman" pitchFamily="18" charset="0"/>
              </a:rPr>
              <a:t>Clasificación de materiales y empacado.</a:t>
            </a:r>
          </a:p>
          <a:p>
            <a:pPr lvl="1"/>
            <a:r>
              <a:rPr lang="es-ES" sz="2000" dirty="0" smtClean="0">
                <a:latin typeface="Times New Roman" pitchFamily="18" charset="0"/>
                <a:cs typeface="Times New Roman" pitchFamily="18" charset="0"/>
              </a:rPr>
              <a:t>Transporte de materiales</a:t>
            </a:r>
          </a:p>
          <a:p>
            <a:pPr>
              <a:buNone/>
            </a:pPr>
            <a:r>
              <a:rPr lang="es-ES" sz="2000" dirty="0" smtClean="0">
                <a:latin typeface="Times New Roman" pitchFamily="18" charset="0"/>
                <a:cs typeface="Times New Roman" pitchFamily="18" charset="0"/>
              </a:rPr>
              <a:t> </a:t>
            </a:r>
          </a:p>
          <a:p>
            <a:pPr lvl="0">
              <a:buNone/>
            </a:pPr>
            <a:r>
              <a:rPr lang="es-ES" sz="2000" dirty="0" smtClean="0">
                <a:latin typeface="Times New Roman" pitchFamily="18" charset="0"/>
                <a:cs typeface="Times New Roman" pitchFamily="18" charset="0"/>
              </a:rPr>
              <a:t>Tecnologías</a:t>
            </a:r>
          </a:p>
          <a:p>
            <a:pPr lvl="1"/>
            <a:r>
              <a:rPr lang="es-ES" sz="2000" dirty="0" smtClean="0">
                <a:latin typeface="Times New Roman" pitchFamily="18" charset="0"/>
                <a:cs typeface="Times New Roman" pitchFamily="18" charset="0"/>
              </a:rPr>
              <a:t>Maquinaria pesada</a:t>
            </a:r>
          </a:p>
          <a:p>
            <a:pPr lvl="1"/>
            <a:r>
              <a:rPr lang="es-ES" sz="2000" dirty="0" smtClean="0">
                <a:latin typeface="Times New Roman" pitchFamily="18" charset="0"/>
                <a:cs typeface="Times New Roman" pitchFamily="18" charset="0"/>
              </a:rPr>
              <a:t>Prensas hidráulicas</a:t>
            </a:r>
          </a:p>
          <a:p>
            <a:pPr lvl="1"/>
            <a:r>
              <a:rPr lang="es-ES" sz="2000" dirty="0" smtClean="0">
                <a:latin typeface="Times New Roman" pitchFamily="18" charset="0"/>
                <a:cs typeface="Times New Roman" pitchFamily="18" charset="0"/>
              </a:rPr>
              <a:t>Capital humano cualificado</a:t>
            </a:r>
          </a:p>
          <a:p>
            <a:pPr>
              <a:buNone/>
            </a:pPr>
            <a:r>
              <a:rPr lang="es-ES" sz="2000" dirty="0" smtClean="0">
                <a:latin typeface="Times New Roman" pitchFamily="18" charset="0"/>
                <a:cs typeface="Times New Roman" pitchFamily="18" charset="0"/>
              </a:rPr>
              <a:t> </a:t>
            </a:r>
          </a:p>
          <a:p>
            <a:pPr>
              <a:buNone/>
            </a:pPr>
            <a:endParaRPr lang="es-ES" sz="1300" dirty="0"/>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5" name="4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6" name="5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7" name="6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
        <p:nvSpPr>
          <p:cNvPr id="8" name="7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10" y="1500174"/>
            <a:ext cx="7772400" cy="4572000"/>
          </a:xfrm>
        </p:spPr>
        <p:txBody>
          <a:bodyPr>
            <a:normAutofit/>
          </a:bodyPr>
          <a:lstStyle/>
          <a:p>
            <a:pPr lvl="0">
              <a:buNone/>
            </a:pPr>
            <a:r>
              <a:rPr lang="es-ES" sz="1800" dirty="0" smtClean="0"/>
              <a:t>Clientes</a:t>
            </a:r>
          </a:p>
          <a:p>
            <a:pPr lvl="1"/>
            <a:r>
              <a:rPr lang="es-ES" sz="1800" dirty="0" smtClean="0"/>
              <a:t>Por tipo de actividad</a:t>
            </a:r>
          </a:p>
          <a:p>
            <a:pPr lvl="2"/>
            <a:r>
              <a:rPr lang="es-ES" sz="1800" dirty="0" smtClean="0"/>
              <a:t>Fundiciones</a:t>
            </a:r>
          </a:p>
          <a:p>
            <a:pPr lvl="2"/>
            <a:r>
              <a:rPr lang="es-ES" sz="1800" dirty="0" smtClean="0"/>
              <a:t>Exportadores</a:t>
            </a:r>
          </a:p>
          <a:p>
            <a:pPr lvl="2"/>
            <a:r>
              <a:rPr lang="es-ES" sz="1800" dirty="0" smtClean="0"/>
              <a:t>Industrias papeleras y de plástico</a:t>
            </a:r>
          </a:p>
          <a:p>
            <a:pPr lvl="2"/>
            <a:r>
              <a:rPr lang="es-ES" sz="1800" dirty="0" smtClean="0"/>
              <a:t>Industrias  en general que necesiten asistencia</a:t>
            </a:r>
          </a:p>
          <a:p>
            <a:pPr>
              <a:buNone/>
            </a:pPr>
            <a:endParaRPr lang="es-ES" sz="1800" dirty="0" smtClean="0"/>
          </a:p>
          <a:p>
            <a:pPr lvl="1"/>
            <a:r>
              <a:rPr lang="es-ES" sz="1800" dirty="0" smtClean="0"/>
              <a:t>Dimensiones</a:t>
            </a:r>
          </a:p>
          <a:p>
            <a:pPr lvl="2"/>
            <a:r>
              <a:rPr lang="es-ES" sz="1800" dirty="0" smtClean="0"/>
              <a:t>Grandes empresas: fundiciones</a:t>
            </a:r>
          </a:p>
          <a:p>
            <a:pPr lvl="2"/>
            <a:r>
              <a:rPr lang="es-ES" sz="1800" dirty="0" smtClean="0"/>
              <a:t>PYMES: talleres o supermercados</a:t>
            </a:r>
          </a:p>
          <a:p>
            <a:pPr lvl="2"/>
            <a:r>
              <a:rPr lang="es-ES" sz="1800" dirty="0" smtClean="0"/>
              <a:t>Autónomos: generadores de residuos</a:t>
            </a:r>
          </a:p>
          <a:p>
            <a:endParaRPr lang="es-ES" sz="1800" dirty="0"/>
          </a:p>
        </p:txBody>
      </p:sp>
      <p:sp>
        <p:nvSpPr>
          <p:cNvPr id="4" name="1 Título"/>
          <p:cNvSpPr>
            <a:spLocks noGrp="1"/>
          </p:cNvSpPr>
          <p:nvPr>
            <p:ph type="title"/>
          </p:nvPr>
        </p:nvSpPr>
        <p:spPr>
          <a:xfrm>
            <a:off x="857224" y="285728"/>
            <a:ext cx="7772400" cy="914400"/>
          </a:xfrm>
        </p:spPr>
        <p:txBody>
          <a:bodyPr/>
          <a:lstStyle/>
          <a:p>
            <a:pPr algn="ctr"/>
            <a:r>
              <a:rPr lang="es-ES" sz="2800" dirty="0" smtClean="0"/>
              <a:t>SEGMENTACIÓN DEL MERCADO</a:t>
            </a:r>
            <a:endParaRPr lang="es-ES" sz="2800" dirty="0"/>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6" name="5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7" name="6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Título"/>
          <p:cNvSpPr>
            <a:spLocks noGrp="1"/>
          </p:cNvSpPr>
          <p:nvPr>
            <p:ph type="title"/>
          </p:nvPr>
        </p:nvSpPr>
        <p:spPr>
          <a:xfrm>
            <a:off x="428596" y="285728"/>
            <a:ext cx="8229600" cy="1143000"/>
          </a:xfrm>
        </p:spPr>
        <p:txBody>
          <a:bodyPr>
            <a:normAutofit/>
          </a:bodyPr>
          <a:lstStyle/>
          <a:p>
            <a:pPr algn="ctr"/>
            <a:r>
              <a:rPr lang="es-ES" sz="2800" dirty="0" smtClean="0">
                <a:solidFill>
                  <a:schemeClr val="accent4">
                    <a:lumMod val="40000"/>
                    <a:lumOff val="60000"/>
                  </a:schemeClr>
                </a:solidFill>
              </a:rPr>
              <a:t>ORÍGEN</a:t>
            </a:r>
            <a:r>
              <a:rPr lang="es-ES" sz="2800" dirty="0" smtClean="0"/>
              <a:t> </a:t>
            </a:r>
            <a:r>
              <a:rPr lang="es-ES" sz="2800" dirty="0" smtClean="0"/>
              <a:t>DE LA EMPRESA</a:t>
            </a:r>
            <a:endParaRPr lang="es-ES" sz="2800" dirty="0"/>
          </a:p>
        </p:txBody>
      </p:sp>
      <p:sp>
        <p:nvSpPr>
          <p:cNvPr id="5" name="4 Marcador de contenido"/>
          <p:cNvSpPr>
            <a:spLocks noGrp="1"/>
          </p:cNvSpPr>
          <p:nvPr>
            <p:ph idx="1"/>
          </p:nvPr>
        </p:nvSpPr>
        <p:spPr>
          <a:xfrm>
            <a:off x="214282" y="928670"/>
            <a:ext cx="3929090" cy="5929330"/>
          </a:xfrm>
        </p:spPr>
        <p:txBody>
          <a:bodyPr>
            <a:normAutofit/>
          </a:bodyPr>
          <a:lstStyle/>
          <a:p>
            <a:r>
              <a:rPr lang="es-ES" sz="2000" dirty="0" smtClean="0">
                <a:latin typeface="Times New Roman" pitchFamily="18" charset="0"/>
                <a:cs typeface="Times New Roman" pitchFamily="18" charset="0"/>
              </a:rPr>
              <a:t>Esta empresa fue fundada en el año 1951 por Ricardo Solanas Sierra, natural de La Rioja.</a:t>
            </a:r>
          </a:p>
          <a:p>
            <a:r>
              <a:rPr lang="es-ES" sz="2000" dirty="0" smtClean="0">
                <a:latin typeface="Times New Roman" pitchFamily="18" charset="0"/>
                <a:cs typeface="Times New Roman" pitchFamily="18" charset="0"/>
              </a:rPr>
              <a:t>Se trasladó a Córdoba por diversas causas, y vio la posibilidad de crear un negocio aun por florecer, que es el que hoy día se conoce como Solanas Recuperaciones Industriales, S.A.</a:t>
            </a:r>
          </a:p>
          <a:p>
            <a:r>
              <a:rPr lang="es-ES" sz="2000" dirty="0" smtClean="0">
                <a:latin typeface="Times New Roman" pitchFamily="18" charset="0"/>
                <a:cs typeface="Times New Roman" pitchFamily="18" charset="0"/>
              </a:rPr>
              <a:t>En su origen se creó como una pequeña empresa familiar. Los socios de esta empresa son los tres hijos de su fundador  de los cuales, dos son sobre los que recae la dirección y gerencia de la misma.</a:t>
            </a:r>
          </a:p>
          <a:p>
            <a:endParaRPr lang="es-ES" sz="2000" dirty="0" smtClean="0">
              <a:latin typeface="Times New Roman" pitchFamily="18" charset="0"/>
              <a:cs typeface="Times New Roman" pitchFamily="18" charset="0"/>
            </a:endParaRPr>
          </a:p>
          <a:p>
            <a:endParaRPr lang="es-ES" sz="2000" dirty="0" smtClean="0">
              <a:latin typeface="Times New Roman" pitchFamily="18" charset="0"/>
              <a:cs typeface="Times New Roman" pitchFamily="18" charset="0"/>
            </a:endParaRPr>
          </a:p>
          <a:p>
            <a:endParaRPr lang="es-ES" sz="2000" dirty="0" smtClean="0">
              <a:latin typeface="Times New Roman" pitchFamily="18" charset="0"/>
              <a:cs typeface="Times New Roman" pitchFamily="18" charset="0"/>
            </a:endParaRPr>
          </a:p>
          <a:p>
            <a:endParaRPr lang="es-ES" sz="2000" dirty="0" smtClean="0">
              <a:latin typeface="Times New Roman" pitchFamily="18" charset="0"/>
              <a:cs typeface="Times New Roman" pitchFamily="18" charset="0"/>
            </a:endParaRPr>
          </a:p>
          <a:p>
            <a:endParaRPr lang="es-ES" sz="2000" dirty="0" smtClean="0">
              <a:latin typeface="Times New Roman" pitchFamily="18" charset="0"/>
              <a:cs typeface="Times New Roman" pitchFamily="18" charset="0"/>
            </a:endParaRPr>
          </a:p>
          <a:p>
            <a:pPr>
              <a:buNone/>
            </a:pPr>
            <a:endParaRPr lang="es-ES" sz="2000" dirty="0" smtClean="0">
              <a:latin typeface="Times New Roman" pitchFamily="18" charset="0"/>
              <a:cs typeface="Times New Roman" pitchFamily="18" charset="0"/>
            </a:endParaRPr>
          </a:p>
          <a:p>
            <a:endParaRPr lang="es-ES" sz="2000" dirty="0" smtClean="0"/>
          </a:p>
          <a:p>
            <a:endParaRPr lang="es-ES" dirty="0"/>
          </a:p>
        </p:txBody>
      </p:sp>
      <p:pic>
        <p:nvPicPr>
          <p:cNvPr id="8"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pic>
        <p:nvPicPr>
          <p:cNvPr id="2050" name="Picture 2" descr="C:\Users\Vyktor\Desktop\SORINSA\fotos\origenes.JPG"/>
          <p:cNvPicPr>
            <a:picLocks noChangeAspect="1" noChangeArrowheads="1"/>
          </p:cNvPicPr>
          <p:nvPr/>
        </p:nvPicPr>
        <p:blipFill>
          <a:blip r:embed="rId3" cstate="print"/>
          <a:srcRect/>
          <a:stretch>
            <a:fillRect/>
          </a:stretch>
        </p:blipFill>
        <p:spPr bwMode="auto">
          <a:xfrm>
            <a:off x="4286248" y="1214422"/>
            <a:ext cx="4500594" cy="3300436"/>
          </a:xfrm>
          <a:prstGeom prst="rect">
            <a:avLst/>
          </a:prstGeom>
          <a:noFill/>
        </p:spPr>
      </p:pic>
      <p:sp>
        <p:nvSpPr>
          <p:cNvPr id="9" name="8 Botón de acción: Volver">
            <a:hlinkClick r:id="" action="ppaction://hlinkshowjump?jump=previousslide"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0" name="9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11" name="10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12" name="11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2800" dirty="0" smtClean="0">
                <a:solidFill>
                  <a:schemeClr val="tx2">
                    <a:lumMod val="90000"/>
                  </a:schemeClr>
                </a:solidFill>
              </a:rPr>
              <a:t>INFLUENCIA DEL ESTADO</a:t>
            </a:r>
            <a:endParaRPr lang="es-ES" sz="2800" dirty="0">
              <a:solidFill>
                <a:schemeClr val="tx2">
                  <a:lumMod val="90000"/>
                </a:schemeClr>
              </a:solidFill>
            </a:endParaRPr>
          </a:p>
        </p:txBody>
      </p:sp>
      <p:sp>
        <p:nvSpPr>
          <p:cNvPr id="3" name="2 Marcador de contenido"/>
          <p:cNvSpPr>
            <a:spLocks noGrp="1"/>
          </p:cNvSpPr>
          <p:nvPr>
            <p:ph idx="1"/>
          </p:nvPr>
        </p:nvSpPr>
        <p:spPr>
          <a:xfrm>
            <a:off x="571472" y="1142984"/>
            <a:ext cx="8115328" cy="5212576"/>
          </a:xfrm>
        </p:spPr>
        <p:txBody>
          <a:bodyPr>
            <a:normAutofit fontScale="85000" lnSpcReduction="10000"/>
          </a:bodyPr>
          <a:lstStyle/>
          <a:p>
            <a:pPr marL="87313" indent="-19050">
              <a:buNone/>
            </a:pPr>
            <a:r>
              <a:rPr lang="es-ES" sz="2000" dirty="0" smtClean="0">
                <a:latin typeface="Times New Roman" pitchFamily="18" charset="0"/>
                <a:cs typeface="Times New Roman" pitchFamily="18" charset="0"/>
              </a:rPr>
              <a:t>En la década de los 90, en consideración a la problemática ambiental, muchos países comienzan a implementar sus propias normas ambientales las que variaban mucho de un país a otro. De esta manera se hacia necesario tener un indicador universal que evaluara los esfuerzos de una organización por alcanzar una protección ambiental confiable y adecuada.</a:t>
            </a:r>
            <a:r>
              <a:rPr lang="es-ES" sz="1800" dirty="0" smtClean="0">
                <a:latin typeface="Times New Roman" pitchFamily="18" charset="0"/>
                <a:cs typeface="Times New Roman" pitchFamily="18" charset="0"/>
              </a:rPr>
              <a:t> Para ello, la Organización Internacional para la Estandarización (ISO)</a:t>
            </a:r>
            <a:r>
              <a:rPr lang="es-ES" sz="2000" dirty="0" smtClean="0">
                <a:latin typeface="Times New Roman" pitchFamily="18" charset="0"/>
                <a:cs typeface="Times New Roman" pitchFamily="18" charset="0"/>
              </a:rPr>
              <a:t>  creó unas normas internacionales de calidad y medioambiente.</a:t>
            </a:r>
          </a:p>
          <a:p>
            <a:pPr marL="87313" indent="-19050">
              <a:buNone/>
            </a:pPr>
            <a:r>
              <a:rPr lang="es-ES" sz="2000" dirty="0" smtClean="0">
                <a:latin typeface="Times New Roman" pitchFamily="18" charset="0"/>
                <a:cs typeface="Times New Roman" pitchFamily="18" charset="0"/>
              </a:rPr>
              <a:t>  </a:t>
            </a:r>
            <a:br>
              <a:rPr lang="es-ES" sz="2000" dirty="0" smtClean="0">
                <a:latin typeface="Times New Roman" pitchFamily="18" charset="0"/>
                <a:cs typeface="Times New Roman" pitchFamily="18" charset="0"/>
              </a:rPr>
            </a:br>
            <a:r>
              <a:rPr lang="es-ES" sz="2000" dirty="0" smtClean="0">
                <a:latin typeface="Times New Roman" pitchFamily="18" charset="0"/>
                <a:cs typeface="Times New Roman" pitchFamily="18" charset="0"/>
              </a:rPr>
              <a:t>Todas las normas de la familia ISO 14000 fueron desarrolladas sobre la base de los siguientes principios: </a:t>
            </a:r>
          </a:p>
          <a:p>
            <a:r>
              <a:rPr lang="es-ES" sz="2000" dirty="0" smtClean="0">
                <a:latin typeface="Times New Roman" pitchFamily="18" charset="0"/>
                <a:cs typeface="Times New Roman" pitchFamily="18" charset="0"/>
              </a:rPr>
              <a:t>Deben resultar en una mejor gestión ambiental.</a:t>
            </a:r>
          </a:p>
          <a:p>
            <a:r>
              <a:rPr lang="es-ES" sz="2000" dirty="0" smtClean="0">
                <a:latin typeface="Times New Roman" pitchFamily="18" charset="0"/>
                <a:cs typeface="Times New Roman" pitchFamily="18" charset="0"/>
              </a:rPr>
              <a:t>Deben ser aplicables a todas las naciones.</a:t>
            </a:r>
          </a:p>
          <a:p>
            <a:r>
              <a:rPr lang="es-ES" sz="2000" dirty="0" smtClean="0">
                <a:latin typeface="Times New Roman" pitchFamily="18" charset="0"/>
                <a:cs typeface="Times New Roman" pitchFamily="18" charset="0"/>
              </a:rPr>
              <a:t>Deben promover un amplio interés en el público y en los usuarios de los estándares.</a:t>
            </a:r>
          </a:p>
          <a:p>
            <a:r>
              <a:rPr lang="es-ES" sz="2000" dirty="0" smtClean="0">
                <a:latin typeface="Times New Roman" pitchFamily="18" charset="0"/>
                <a:cs typeface="Times New Roman" pitchFamily="18" charset="0"/>
              </a:rPr>
              <a:t>Deben ser costo efectivas, no prescriptivas y flexibles, para poder cubrir diferentes necesidades de organizaciones de cualquier tamaño en cualquier parte del mundo.</a:t>
            </a:r>
          </a:p>
          <a:p>
            <a:r>
              <a:rPr lang="es-ES" sz="2000" dirty="0" smtClean="0">
                <a:latin typeface="Times New Roman" pitchFamily="18" charset="0"/>
                <a:cs typeface="Times New Roman" pitchFamily="18" charset="0"/>
              </a:rPr>
              <a:t>Como parte de su flexibilidad, deben servir a fines de la verificación tanto interna como externa.</a:t>
            </a:r>
          </a:p>
          <a:p>
            <a:r>
              <a:rPr lang="es-ES" sz="2000" dirty="0" smtClean="0">
                <a:latin typeface="Times New Roman" pitchFamily="18" charset="0"/>
                <a:cs typeface="Times New Roman" pitchFamily="18" charset="0"/>
              </a:rPr>
              <a:t>Deben estar basadas en conocimiento científicos.</a:t>
            </a:r>
          </a:p>
          <a:p>
            <a:r>
              <a:rPr lang="es-ES" sz="2000" dirty="0" smtClean="0">
                <a:latin typeface="Times New Roman" pitchFamily="18" charset="0"/>
                <a:cs typeface="Times New Roman" pitchFamily="18" charset="0"/>
              </a:rPr>
              <a:t>Y, sobre todo, deben ser practicas, útiles y utilizables.</a:t>
            </a:r>
          </a:p>
          <a:p>
            <a:endParaRPr lang="es-ES" sz="2000" dirty="0">
              <a:latin typeface="Times New Roman" pitchFamily="18" charset="0"/>
              <a:cs typeface="Times New Roman" pitchFamily="18" charset="0"/>
            </a:endParaRP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5" name="4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
        <p:nvSpPr>
          <p:cNvPr id="6" name="5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7" name="6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8" name="7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57224" y="1142984"/>
            <a:ext cx="7829576" cy="5212576"/>
          </a:xfrm>
        </p:spPr>
        <p:txBody>
          <a:bodyPr>
            <a:noAutofit/>
          </a:bodyPr>
          <a:lstStyle/>
          <a:p>
            <a:pPr marL="87313" indent="-19050">
              <a:buNone/>
            </a:pPr>
            <a:r>
              <a:rPr lang="es-ES" sz="1900" dirty="0" smtClean="0">
                <a:latin typeface="Times New Roman" pitchFamily="18" charset="0"/>
                <a:cs typeface="Times New Roman" pitchFamily="18" charset="0"/>
              </a:rPr>
              <a:t>A  nuestra empresa,  por su actividad de tratamiento de residuos industriales, las directivas estatales, le exigen el cumplimiento de  unos protocolos mínimos de calidad, la ISO 14001,normativa sobre la  gestión ambiental, tales como las emisiones a la atmósfera, la contaminación del suelo, la generación de residuos y el uso de recursos naturales, entre otros (efectos ambientales que pueden ser controlados por la organización). </a:t>
            </a:r>
            <a:br>
              <a:rPr lang="es-ES" sz="1900" dirty="0" smtClean="0">
                <a:latin typeface="Times New Roman" pitchFamily="18" charset="0"/>
                <a:cs typeface="Times New Roman" pitchFamily="18" charset="0"/>
              </a:rPr>
            </a:br>
            <a:endParaRPr lang="es-ES" sz="1900" dirty="0" smtClean="0">
              <a:latin typeface="Times New Roman" pitchFamily="18" charset="0"/>
              <a:cs typeface="Times New Roman" pitchFamily="18" charset="0"/>
            </a:endParaRPr>
          </a:p>
          <a:p>
            <a:pPr marL="87313" indent="-19050">
              <a:buNone/>
            </a:pPr>
            <a:r>
              <a:rPr lang="es-ES" sz="1900" dirty="0" smtClean="0">
                <a:latin typeface="Times New Roman" pitchFamily="18" charset="0"/>
                <a:cs typeface="Times New Roman" pitchFamily="18" charset="0"/>
              </a:rPr>
              <a:t>Nuestra empresa, hoy día cumple con la ISO 14001, la cual aporta beneficios en múltiples áreas de una organización, entre ellos: </a:t>
            </a:r>
          </a:p>
          <a:p>
            <a:r>
              <a:rPr lang="es-ES" sz="1900" dirty="0" smtClean="0">
                <a:latin typeface="Times New Roman" pitchFamily="18" charset="0"/>
                <a:cs typeface="Times New Roman" pitchFamily="18" charset="0"/>
              </a:rPr>
              <a:t>ayuda a prevenir impactos ambientales negativo</a:t>
            </a:r>
          </a:p>
          <a:p>
            <a:r>
              <a:rPr lang="es-ES" sz="1900" dirty="0" smtClean="0">
                <a:latin typeface="Times New Roman" pitchFamily="18" charset="0"/>
                <a:cs typeface="Times New Roman" pitchFamily="18" charset="0"/>
              </a:rPr>
              <a:t>evita multas, sanciones, demandas y costos judiciales, al reducir los riesgos de incumplimiento de la normativa legal aplicable</a:t>
            </a:r>
          </a:p>
          <a:p>
            <a:r>
              <a:rPr lang="es-ES" sz="1900" dirty="0" smtClean="0">
                <a:latin typeface="Times New Roman" pitchFamily="18" charset="0"/>
                <a:cs typeface="Times New Roman" pitchFamily="18" charset="0"/>
              </a:rPr>
              <a:t>facilita el cumplimiento de las obligaciones formales y materiales exigidas por la legislación medioambiental vigente </a:t>
            </a:r>
          </a:p>
          <a:p>
            <a:r>
              <a:rPr lang="es-ES" sz="1900" dirty="0" smtClean="0">
                <a:latin typeface="Times New Roman" pitchFamily="18" charset="0"/>
                <a:cs typeface="Times New Roman" pitchFamily="18" charset="0"/>
              </a:rPr>
              <a:t>Facilita acceso a ayudas económicas de protección ambiental</a:t>
            </a:r>
          </a:p>
          <a:p>
            <a:r>
              <a:rPr lang="es-ES" sz="1900" dirty="0" smtClean="0">
                <a:latin typeface="Times New Roman" pitchFamily="18" charset="0"/>
                <a:cs typeface="Times New Roman" pitchFamily="18" charset="0"/>
              </a:rPr>
              <a:t> mejora la relación o imagen frente a la comunidad</a:t>
            </a:r>
            <a:br>
              <a:rPr lang="es-ES" sz="1900" dirty="0" smtClean="0">
                <a:latin typeface="Times New Roman" pitchFamily="18" charset="0"/>
                <a:cs typeface="Times New Roman" pitchFamily="18" charset="0"/>
              </a:rPr>
            </a:br>
            <a:r>
              <a:rPr lang="es-ES" sz="1900" dirty="0" smtClean="0"/>
              <a:t/>
            </a:r>
            <a:br>
              <a:rPr lang="es-ES" sz="1900" dirty="0" smtClean="0"/>
            </a:br>
            <a:endParaRPr lang="es-ES" sz="1900" dirty="0">
              <a:latin typeface="Times New Roman" pitchFamily="18" charset="0"/>
              <a:cs typeface="Times New Roman" pitchFamily="18" charset="0"/>
            </a:endParaRPr>
          </a:p>
        </p:txBody>
      </p:sp>
      <p:sp>
        <p:nvSpPr>
          <p:cNvPr id="4" name="1 Título"/>
          <p:cNvSpPr>
            <a:spLocks noGrp="1"/>
          </p:cNvSpPr>
          <p:nvPr>
            <p:ph type="title"/>
          </p:nvPr>
        </p:nvSpPr>
        <p:spPr/>
        <p:txBody>
          <a:bodyPr/>
          <a:lstStyle/>
          <a:p>
            <a:pPr algn="ctr"/>
            <a:r>
              <a:rPr lang="es-ES" sz="2800" dirty="0" smtClean="0">
                <a:solidFill>
                  <a:schemeClr val="tx2">
                    <a:lumMod val="90000"/>
                  </a:schemeClr>
                </a:solidFill>
              </a:rPr>
              <a:t>INFLUENCIA DEL ESTADO</a:t>
            </a:r>
            <a:endParaRPr lang="es-ES" sz="2800" dirty="0">
              <a:solidFill>
                <a:schemeClr val="tx2">
                  <a:lumMod val="90000"/>
                </a:schemeClr>
              </a:solidFill>
            </a:endParaRPr>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6" name="5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7" name="6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2800" dirty="0" smtClean="0"/>
              <a:t>COMENTARIO SOBRE LA CRISIS ECONÓMICA</a:t>
            </a:r>
            <a:endParaRPr lang="es-ES" sz="2800" dirty="0"/>
          </a:p>
        </p:txBody>
      </p:sp>
      <p:sp>
        <p:nvSpPr>
          <p:cNvPr id="3" name="2 Marcador de contenido"/>
          <p:cNvSpPr>
            <a:spLocks noGrp="1"/>
          </p:cNvSpPr>
          <p:nvPr>
            <p:ph idx="1"/>
          </p:nvPr>
        </p:nvSpPr>
        <p:spPr/>
        <p:txBody>
          <a:bodyPr>
            <a:normAutofit/>
          </a:bodyPr>
          <a:lstStyle/>
          <a:p>
            <a:pPr>
              <a:buNone/>
            </a:pPr>
            <a:r>
              <a:rPr lang="es-ES" sz="2000" dirty="0" smtClean="0">
                <a:latin typeface="Times New Roman" pitchFamily="18" charset="0"/>
                <a:cs typeface="Times New Roman" pitchFamily="18" charset="0"/>
              </a:rPr>
              <a:t>	Opinión personal de uno de los directivos, acerca de lo que supone la crisis económica actual, dentro de la empresa y lo que supone en su entorno.</a:t>
            </a:r>
            <a:endParaRPr lang="es-ES" sz="2000" dirty="0">
              <a:latin typeface="Times New Roman" pitchFamily="18" charset="0"/>
              <a:cs typeface="Times New Roman" pitchFamily="18" charset="0"/>
            </a:endParaRPr>
          </a:p>
        </p:txBody>
      </p:sp>
      <p:sp>
        <p:nvSpPr>
          <p:cNvPr id="5" name="4 Bisel">
            <a:hlinkClick r:id="rId2"/>
          </p:cNvPr>
          <p:cNvSpPr/>
          <p:nvPr/>
        </p:nvSpPr>
        <p:spPr>
          <a:xfrm>
            <a:off x="4643438" y="4714884"/>
            <a:ext cx="357190" cy="35719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Rectángulo"/>
          <p:cNvSpPr/>
          <p:nvPr/>
        </p:nvSpPr>
        <p:spPr>
          <a:xfrm>
            <a:off x="4286248" y="5286388"/>
            <a:ext cx="1123000" cy="369332"/>
          </a:xfrm>
          <a:prstGeom prst="rect">
            <a:avLst/>
          </a:prstGeom>
        </p:spPr>
        <p:txBody>
          <a:bodyPr wrap="none">
            <a:spAutoFit/>
          </a:bodyPr>
          <a:lstStyle/>
          <a:p>
            <a:pPr algn="ctr"/>
            <a:r>
              <a:rPr lang="es-ES" dirty="0" smtClean="0"/>
              <a:t>Ver  vídeo</a:t>
            </a:r>
            <a:endParaRPr lang="es-ES" dirty="0"/>
          </a:p>
        </p:txBody>
      </p:sp>
      <p:sp>
        <p:nvSpPr>
          <p:cNvPr id="7" name="6 Botón de acción: Película">
            <a:hlinkClick r:id="" action="ppaction://noaction" highlightClick="1"/>
          </p:cNvPr>
          <p:cNvSpPr/>
          <p:nvPr/>
        </p:nvSpPr>
        <p:spPr>
          <a:xfrm>
            <a:off x="8215338" y="1142984"/>
            <a:ext cx="428628" cy="357190"/>
          </a:xfrm>
          <a:prstGeom prst="actionButtonMovi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 name="8 Rectángulo"/>
          <p:cNvSpPr/>
          <p:nvPr/>
        </p:nvSpPr>
        <p:spPr>
          <a:xfrm>
            <a:off x="3071802" y="3286124"/>
            <a:ext cx="3429024" cy="2786082"/>
          </a:xfrm>
          <a:prstGeom prst="rect">
            <a:avLst/>
          </a:prstGeom>
          <a:noFill/>
          <a:ln w="444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2 Imagen" descr="LOGOTIPO COLOR SOLANAS.jpg">
            <a:hlinkClick r:id="" action="ppaction://hlinkshowjump?jump=firstslide"/>
          </p:cNvPr>
          <p:cNvPicPr>
            <a:picLocks noChangeAspect="1" noChangeArrowheads="1"/>
          </p:cNvPicPr>
          <p:nvPr/>
        </p:nvPicPr>
        <p:blipFill>
          <a:blip r:embed="rId3" cstate="print"/>
          <a:srcRect/>
          <a:stretch>
            <a:fillRect/>
          </a:stretch>
        </p:blipFill>
        <p:spPr bwMode="auto">
          <a:xfrm>
            <a:off x="7500958" y="5715016"/>
            <a:ext cx="1500198" cy="985691"/>
          </a:xfrm>
          <a:prstGeom prst="rect">
            <a:avLst/>
          </a:prstGeom>
          <a:noFill/>
          <a:ln w="9525">
            <a:noFill/>
            <a:miter lim="800000"/>
            <a:headEnd/>
            <a:tailEnd/>
          </a:ln>
        </p:spPr>
      </p:pic>
      <p:sp>
        <p:nvSpPr>
          <p:cNvPr id="10" name="9 Botón de acción: Volver">
            <a:hlinkClick r:id="rId4"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1" name="10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Título"/>
          <p:cNvSpPr>
            <a:spLocks noGrp="1"/>
          </p:cNvSpPr>
          <p:nvPr>
            <p:ph type="title"/>
          </p:nvPr>
        </p:nvSpPr>
        <p:spPr>
          <a:xfrm>
            <a:off x="928662" y="357166"/>
            <a:ext cx="7772400" cy="914400"/>
          </a:xfrm>
        </p:spPr>
        <p:txBody>
          <a:bodyPr/>
          <a:lstStyle/>
          <a:p>
            <a:pPr algn="ctr"/>
            <a:r>
              <a:rPr lang="es-ES" sz="3100" dirty="0" smtClean="0">
                <a:solidFill>
                  <a:schemeClr val="accent3">
                    <a:lumMod val="60000"/>
                    <a:lumOff val="40000"/>
                  </a:schemeClr>
                </a:solidFill>
              </a:rPr>
              <a:t>ESTRUCTURA ORGANIZATIVA</a:t>
            </a:r>
            <a:br>
              <a:rPr lang="es-ES" sz="3100" dirty="0" smtClean="0">
                <a:solidFill>
                  <a:schemeClr val="accent3">
                    <a:lumMod val="60000"/>
                    <a:lumOff val="40000"/>
                  </a:schemeClr>
                </a:solidFill>
              </a:rPr>
            </a:br>
            <a:endParaRPr lang="es-ES" sz="3100" dirty="0">
              <a:solidFill>
                <a:schemeClr val="accent3">
                  <a:lumMod val="60000"/>
                  <a:lumOff val="40000"/>
                </a:schemeClr>
              </a:solidFill>
            </a:endParaRPr>
          </a:p>
        </p:txBody>
      </p:sp>
      <p:sp>
        <p:nvSpPr>
          <p:cNvPr id="2" name="1 Marcador de contenido"/>
          <p:cNvSpPr>
            <a:spLocks noGrp="1"/>
          </p:cNvSpPr>
          <p:nvPr>
            <p:ph idx="1"/>
          </p:nvPr>
        </p:nvSpPr>
        <p:spPr>
          <a:xfrm>
            <a:off x="500034" y="1500174"/>
            <a:ext cx="8186766" cy="4998262"/>
          </a:xfrm>
        </p:spPr>
        <p:txBody>
          <a:bodyPr>
            <a:normAutofit/>
          </a:bodyPr>
          <a:lstStyle/>
          <a:p>
            <a:r>
              <a:rPr lang="es-ES" sz="1900" dirty="0" smtClean="0">
                <a:latin typeface="+mj-lt"/>
                <a:hlinkClick r:id="rId2" action="ppaction://hlinksldjump"/>
              </a:rPr>
              <a:t>ORGANIGRAMA Y PUESTOS</a:t>
            </a:r>
            <a:endParaRPr lang="es-ES" sz="1900" dirty="0" smtClean="0">
              <a:latin typeface="+mj-lt"/>
            </a:endParaRPr>
          </a:p>
          <a:p>
            <a:endParaRPr lang="es-ES" sz="1900" dirty="0" smtClean="0">
              <a:latin typeface="+mj-lt"/>
            </a:endParaRPr>
          </a:p>
          <a:p>
            <a:r>
              <a:rPr lang="es-ES" sz="1900" dirty="0" smtClean="0">
                <a:latin typeface="+mj-lt"/>
                <a:hlinkClick r:id="rId3" action="ppaction://hlinksldjump"/>
              </a:rPr>
              <a:t>ORGANIGRAFO</a:t>
            </a:r>
            <a:r>
              <a:rPr lang="es-ES" sz="1900" dirty="0" smtClean="0">
                <a:latin typeface="+mj-lt"/>
              </a:rPr>
              <a:t> (NIVEL GENERAL Y A NIVEL DE MINORISTA)</a:t>
            </a:r>
          </a:p>
          <a:p>
            <a:pPr>
              <a:buNone/>
            </a:pPr>
            <a:endParaRPr lang="es-ES" sz="1900" dirty="0" smtClean="0">
              <a:latin typeface="+mj-lt"/>
            </a:endParaRPr>
          </a:p>
          <a:p>
            <a:r>
              <a:rPr lang="es-ES" sz="1900" dirty="0" smtClean="0">
                <a:latin typeface="+mj-lt"/>
                <a:hlinkClick r:id="rId4" action="ppaction://hlinksldjump"/>
              </a:rPr>
              <a:t>MAPA DE PROCESOS</a:t>
            </a:r>
            <a:endParaRPr lang="es-ES" sz="1900" dirty="0" smtClean="0">
              <a:latin typeface="+mj-lt"/>
            </a:endParaRPr>
          </a:p>
          <a:p>
            <a:pPr>
              <a:buNone/>
            </a:pPr>
            <a:endParaRPr lang="es-ES" sz="1900" dirty="0" smtClean="0">
              <a:latin typeface="+mj-lt"/>
            </a:endParaRPr>
          </a:p>
          <a:p>
            <a:r>
              <a:rPr lang="es-ES" sz="1900" dirty="0" smtClean="0">
                <a:latin typeface="+mj-lt"/>
                <a:hlinkClick r:id="rId5" action="ppaction://hlinksldjump"/>
              </a:rPr>
              <a:t>ESTRUCTURA FORMAL DE LA EMPRESA</a:t>
            </a:r>
            <a:endParaRPr lang="es-ES" sz="1900" dirty="0" smtClean="0">
              <a:latin typeface="+mj-lt"/>
            </a:endParaRPr>
          </a:p>
          <a:p>
            <a:endParaRPr lang="es-ES" sz="1900" dirty="0" smtClean="0">
              <a:latin typeface="+mj-lt"/>
            </a:endParaRPr>
          </a:p>
          <a:p>
            <a:r>
              <a:rPr lang="es-ES" sz="1900" dirty="0" smtClean="0">
                <a:hlinkClick r:id="rId6" action="ppaction://hlinksldjump"/>
              </a:rPr>
              <a:t>DISEÑO VIRTUAL: OUTSOURCING</a:t>
            </a:r>
            <a:endParaRPr lang="es-ES" sz="1900" dirty="0" smtClean="0"/>
          </a:p>
          <a:p>
            <a:pPr>
              <a:buNone/>
            </a:pPr>
            <a:endParaRPr lang="es-ES" sz="1900" dirty="0" smtClean="0">
              <a:latin typeface="+mj-lt"/>
            </a:endParaRPr>
          </a:p>
        </p:txBody>
      </p:sp>
      <p:pic>
        <p:nvPicPr>
          <p:cNvPr id="4" name="2 Imagen" descr="LOGOTIPO COLOR SOLANAS.jpg">
            <a:hlinkClick r:id="" action="ppaction://hlinkshowjump?jump=firstslide"/>
          </p:cNvPr>
          <p:cNvPicPr>
            <a:picLocks noChangeAspect="1" noChangeArrowheads="1"/>
          </p:cNvPicPr>
          <p:nvPr/>
        </p:nvPicPr>
        <p:blipFill>
          <a:blip r:embed="rId7" cstate="print"/>
          <a:srcRect/>
          <a:stretch>
            <a:fillRect/>
          </a:stretch>
        </p:blipFill>
        <p:spPr bwMode="auto">
          <a:xfrm>
            <a:off x="7500958" y="5715016"/>
            <a:ext cx="1500198" cy="985691"/>
          </a:xfrm>
          <a:prstGeom prst="rect">
            <a:avLst/>
          </a:prstGeom>
          <a:noFill/>
          <a:ln w="9525">
            <a:noFill/>
            <a:miter lim="800000"/>
            <a:headEnd/>
            <a:tailEnd/>
          </a:ln>
        </p:spPr>
      </p:pic>
      <p:sp>
        <p:nvSpPr>
          <p:cNvPr id="5" name="4 CuadroTexto"/>
          <p:cNvSpPr txBox="1"/>
          <p:nvPr/>
        </p:nvSpPr>
        <p:spPr>
          <a:xfrm>
            <a:off x="2571736" y="6519446"/>
            <a:ext cx="4143404" cy="338554"/>
          </a:xfrm>
          <a:prstGeom prst="rect">
            <a:avLst/>
          </a:prstGeom>
          <a:noFill/>
        </p:spPr>
        <p:txBody>
          <a:bodyPr wrap="square" rtlCol="0">
            <a:spAutoFit/>
          </a:bodyPr>
          <a:lstStyle/>
          <a:p>
            <a:r>
              <a:rPr lang="es-ES" sz="1600" dirty="0" smtClean="0">
                <a:latin typeface="+mj-lt"/>
              </a:rPr>
              <a:t>ORGANIZACIÓN Y ADMÓN. DE EMPRESAS</a:t>
            </a:r>
            <a:endParaRPr lang="es-ES" sz="1600" dirty="0">
              <a:latin typeface="+mj-l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Título"/>
          <p:cNvSpPr>
            <a:spLocks noGrp="1"/>
          </p:cNvSpPr>
          <p:nvPr>
            <p:ph type="title"/>
          </p:nvPr>
        </p:nvSpPr>
        <p:spPr>
          <a:xfrm>
            <a:off x="571472" y="214290"/>
            <a:ext cx="7772400" cy="914400"/>
          </a:xfrm>
        </p:spPr>
        <p:txBody>
          <a:bodyPr/>
          <a:lstStyle/>
          <a:p>
            <a:r>
              <a:rPr lang="es-ES" sz="2800" dirty="0" smtClean="0"/>
              <a:t>ORGANIGRAMA</a:t>
            </a:r>
            <a:endParaRPr lang="es-ES" sz="2800" dirty="0"/>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graphicFrame>
        <p:nvGraphicFramePr>
          <p:cNvPr id="5" name="4 Diagrama"/>
          <p:cNvGraphicFramePr/>
          <p:nvPr/>
        </p:nvGraphicFramePr>
        <p:xfrm>
          <a:off x="-214346" y="0"/>
          <a:ext cx="7858148" cy="6643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Botón de acción: Volver">
            <a:hlinkClick r:id="rId8"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9" name="8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7" name="6 Botón de acción: Información">
            <a:hlinkClick r:id="rId9" action="ppaction://hlinksldjump" highlightClick="1"/>
          </p:cNvPr>
          <p:cNvSpPr/>
          <p:nvPr/>
        </p:nvSpPr>
        <p:spPr>
          <a:xfrm>
            <a:off x="4929190" y="1214422"/>
            <a:ext cx="285752" cy="285752"/>
          </a:xfrm>
          <a:prstGeom prst="actionButtonInformation">
            <a:avLst/>
          </a:prstGeom>
          <a:solidFill>
            <a:schemeClr val="accent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Botón de acción: Información">
            <a:hlinkClick r:id="rId10" action="ppaction://hlinksldjump" highlightClick="1"/>
          </p:cNvPr>
          <p:cNvSpPr/>
          <p:nvPr/>
        </p:nvSpPr>
        <p:spPr>
          <a:xfrm>
            <a:off x="1071538" y="2643182"/>
            <a:ext cx="285752" cy="285752"/>
          </a:xfrm>
          <a:prstGeom prst="actionButtonInformation">
            <a:avLst/>
          </a:prstGeom>
          <a:solidFill>
            <a:schemeClr val="accent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2" name="11 Conector recto de flecha">
            <a:hlinkClick r:id="rId11" action="ppaction://hlinksldjump"/>
          </p:cNvPr>
          <p:cNvCxnSpPr/>
          <p:nvPr/>
        </p:nvCxnSpPr>
        <p:spPr>
          <a:xfrm rot="5400000">
            <a:off x="1143770" y="5571346"/>
            <a:ext cx="857256" cy="1588"/>
          </a:xfrm>
          <a:prstGeom prst="straightConnector1">
            <a:avLst/>
          </a:prstGeom>
          <a:ln w="2032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a:hlinkClick r:id="rId12" action="ppaction://hlinksldjump"/>
          </p:cNvPr>
          <p:cNvCxnSpPr/>
          <p:nvPr/>
        </p:nvCxnSpPr>
        <p:spPr>
          <a:xfrm rot="5400000">
            <a:off x="3429786" y="5642784"/>
            <a:ext cx="857256" cy="1588"/>
          </a:xfrm>
          <a:prstGeom prst="straightConnector1">
            <a:avLst/>
          </a:prstGeom>
          <a:ln w="2032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a:hlinkClick r:id="rId13" action="ppaction://hlinksldjump"/>
          </p:cNvPr>
          <p:cNvCxnSpPr/>
          <p:nvPr/>
        </p:nvCxnSpPr>
        <p:spPr>
          <a:xfrm rot="5400000">
            <a:off x="5858678" y="5857098"/>
            <a:ext cx="857256" cy="1588"/>
          </a:xfrm>
          <a:prstGeom prst="straightConnector1">
            <a:avLst/>
          </a:prstGeom>
          <a:ln w="2032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357158" y="6215082"/>
            <a:ext cx="6643702" cy="323165"/>
          </a:xfrm>
          <a:prstGeom prst="rect">
            <a:avLst/>
          </a:prstGeom>
          <a:noFill/>
        </p:spPr>
        <p:txBody>
          <a:bodyPr wrap="square" rtlCol="0">
            <a:spAutoFit/>
          </a:bodyPr>
          <a:lstStyle/>
          <a:p>
            <a:r>
              <a:rPr lang="es-ES" sz="1500" dirty="0" smtClean="0">
                <a:latin typeface="Times New Roman" pitchFamily="18" charset="0"/>
                <a:cs typeface="Times New Roman" pitchFamily="18" charset="0"/>
              </a:rPr>
              <a:t> </a:t>
            </a:r>
            <a:r>
              <a:rPr lang="es-ES" sz="1400" dirty="0" smtClean="0">
                <a:latin typeface="Times New Roman" pitchFamily="18" charset="0"/>
                <a:cs typeface="Times New Roman" pitchFamily="18" charset="0"/>
              </a:rPr>
              <a:t>Pincha en las flechas inferiores para continuar viendo el organigrama funcional</a:t>
            </a:r>
            <a:endParaRPr lang="es-ES" sz="1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slide(fromBottom)">
                                      <p:cBhvr>
                                        <p:cTn id="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14290"/>
            <a:ext cx="7772400" cy="914400"/>
          </a:xfrm>
        </p:spPr>
        <p:txBody>
          <a:bodyPr/>
          <a:lstStyle/>
          <a:p>
            <a:r>
              <a:rPr lang="es-ES" sz="2800" dirty="0" smtClean="0"/>
              <a:t>VENTAS</a:t>
            </a:r>
            <a:r>
              <a:rPr lang="es-ES" dirty="0" smtClean="0"/>
              <a:t/>
            </a:r>
            <a:br>
              <a:rPr lang="es-ES" dirty="0" smtClean="0"/>
            </a:br>
            <a:endParaRPr lang="es-ES" dirty="0"/>
          </a:p>
        </p:txBody>
      </p:sp>
      <p:graphicFrame>
        <p:nvGraphicFramePr>
          <p:cNvPr id="4" name="3 Marcador de contenido"/>
          <p:cNvGraphicFramePr>
            <a:graphicFrameLocks noGrp="1"/>
          </p:cNvGraphicFramePr>
          <p:nvPr>
            <p:ph idx="1"/>
          </p:nvPr>
        </p:nvGraphicFramePr>
        <p:xfrm>
          <a:off x="0" y="71414"/>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2 Imagen" descr="LOGOTIPO COLOR SOLANAS.jpg"/>
          <p:cNvPicPr>
            <a:picLocks noChangeAspect="1" noChangeArrowheads="1"/>
          </p:cNvPicPr>
          <p:nvPr/>
        </p:nvPicPr>
        <p:blipFill>
          <a:blip r:embed="rId7" cstate="print"/>
          <a:srcRect/>
          <a:stretch>
            <a:fillRect/>
          </a:stretch>
        </p:blipFill>
        <p:spPr bwMode="auto">
          <a:xfrm>
            <a:off x="7500958" y="5715016"/>
            <a:ext cx="1500198" cy="985691"/>
          </a:xfrm>
          <a:prstGeom prst="rect">
            <a:avLst/>
          </a:prstGeom>
          <a:noFill/>
          <a:ln w="9525">
            <a:noFill/>
            <a:miter lim="800000"/>
            <a:headEnd/>
            <a:tailEnd/>
          </a:ln>
        </p:spPr>
      </p:pic>
      <p:cxnSp>
        <p:nvCxnSpPr>
          <p:cNvPr id="7" name="6 Conector recto"/>
          <p:cNvCxnSpPr/>
          <p:nvPr/>
        </p:nvCxnSpPr>
        <p:spPr>
          <a:xfrm>
            <a:off x="4857752" y="3857628"/>
            <a:ext cx="500066" cy="42862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5 Botón de acción: Información">
            <a:hlinkClick r:id="rId8" action="ppaction://hlinksldjump" highlightClick="1"/>
          </p:cNvPr>
          <p:cNvSpPr/>
          <p:nvPr/>
        </p:nvSpPr>
        <p:spPr>
          <a:xfrm>
            <a:off x="1142976" y="4429132"/>
            <a:ext cx="285752" cy="285752"/>
          </a:xfrm>
          <a:prstGeom prst="actionButtonInformation">
            <a:avLst/>
          </a:prstGeom>
          <a:solidFill>
            <a:schemeClr val="accent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Botón de acción: Volver">
            <a:hlinkClick r:id="" action="ppaction://hlinkshowjump?jump=previousslide"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9" name="8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28"/>
            <a:ext cx="7772400" cy="914400"/>
          </a:xfrm>
        </p:spPr>
        <p:txBody>
          <a:bodyPr/>
          <a:lstStyle/>
          <a:p>
            <a:r>
              <a:rPr lang="es-ES" sz="2800" dirty="0" smtClean="0"/>
              <a:t>GESTIÓN</a:t>
            </a:r>
            <a:endParaRPr lang="es-ES" sz="2800" dirty="0"/>
          </a:p>
        </p:txBody>
      </p:sp>
      <p:graphicFrame>
        <p:nvGraphicFramePr>
          <p:cNvPr id="3" name="2 Diagrama"/>
          <p:cNvGraphicFramePr/>
          <p:nvPr/>
        </p:nvGraphicFramePr>
        <p:xfrm>
          <a:off x="-642974" y="-428652"/>
          <a:ext cx="9144000" cy="7500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2 Imagen" descr="LOGOTIPO COLOR SOLANAS.jpg"/>
          <p:cNvPicPr>
            <a:picLocks noChangeAspect="1" noChangeArrowheads="1"/>
          </p:cNvPicPr>
          <p:nvPr/>
        </p:nvPicPr>
        <p:blipFill>
          <a:blip r:embed="rId7" cstate="print"/>
          <a:srcRect/>
          <a:stretch>
            <a:fillRect/>
          </a:stretch>
        </p:blipFill>
        <p:spPr bwMode="auto">
          <a:xfrm>
            <a:off x="7500958" y="5715016"/>
            <a:ext cx="1500198" cy="985691"/>
          </a:xfrm>
          <a:prstGeom prst="rect">
            <a:avLst/>
          </a:prstGeom>
          <a:noFill/>
          <a:ln w="9525">
            <a:noFill/>
            <a:miter lim="800000"/>
            <a:headEnd/>
            <a:tailEnd/>
          </a:ln>
        </p:spPr>
      </p:pic>
      <p:sp>
        <p:nvSpPr>
          <p:cNvPr id="5" name="4 Botón de acción: Información">
            <a:hlinkClick r:id="rId8" action="ppaction://hlinksldjump" highlightClick="1"/>
          </p:cNvPr>
          <p:cNvSpPr/>
          <p:nvPr/>
        </p:nvSpPr>
        <p:spPr>
          <a:xfrm>
            <a:off x="4929190" y="4214818"/>
            <a:ext cx="285752" cy="285752"/>
          </a:xfrm>
          <a:prstGeom prst="actionButtonInformation">
            <a:avLst/>
          </a:prstGeom>
          <a:solidFill>
            <a:schemeClr val="accent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Botón de acción: Volver">
            <a:hlinkClick r:id="rId9"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7" name="6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28"/>
            <a:ext cx="7772400" cy="914400"/>
          </a:xfrm>
        </p:spPr>
        <p:txBody>
          <a:bodyPr/>
          <a:lstStyle/>
          <a:p>
            <a:r>
              <a:rPr lang="es-ES" sz="2800" dirty="0" smtClean="0"/>
              <a:t>COMPRAS</a:t>
            </a:r>
            <a:r>
              <a:rPr lang="es-ES" dirty="0" smtClean="0"/>
              <a:t/>
            </a:r>
            <a:br>
              <a:rPr lang="es-ES" dirty="0" smtClean="0"/>
            </a:br>
            <a:endParaRPr lang="es-ES" dirty="0"/>
          </a:p>
        </p:txBody>
      </p:sp>
      <p:graphicFrame>
        <p:nvGraphicFramePr>
          <p:cNvPr id="4" name="3 Marcador de contenido"/>
          <p:cNvGraphicFramePr>
            <a:graphicFrameLocks noGrp="1"/>
          </p:cNvGraphicFramePr>
          <p:nvPr>
            <p:ph idx="1"/>
          </p:nvPr>
        </p:nvGraphicFramePr>
        <p:xfrm>
          <a:off x="-571536" y="0"/>
          <a:ext cx="8929718"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2 Imagen" descr="LOGOTIPO COLOR SOLANAS.jpg"/>
          <p:cNvPicPr>
            <a:picLocks noChangeAspect="1" noChangeArrowheads="1"/>
          </p:cNvPicPr>
          <p:nvPr/>
        </p:nvPicPr>
        <p:blipFill>
          <a:blip r:embed="rId7" cstate="print"/>
          <a:srcRect/>
          <a:stretch>
            <a:fillRect/>
          </a:stretch>
        </p:blipFill>
        <p:spPr bwMode="auto">
          <a:xfrm>
            <a:off x="7500958" y="5715016"/>
            <a:ext cx="1500198" cy="985691"/>
          </a:xfrm>
          <a:prstGeom prst="rect">
            <a:avLst/>
          </a:prstGeom>
          <a:noFill/>
          <a:ln w="9525">
            <a:noFill/>
            <a:miter lim="800000"/>
            <a:headEnd/>
            <a:tailEnd/>
          </a:ln>
        </p:spPr>
      </p:pic>
      <p:sp>
        <p:nvSpPr>
          <p:cNvPr id="6" name="5 Botón de acción: Información">
            <a:hlinkClick r:id="rId8" action="ppaction://hlinksldjump" highlightClick="1"/>
          </p:cNvPr>
          <p:cNvSpPr/>
          <p:nvPr/>
        </p:nvSpPr>
        <p:spPr>
          <a:xfrm>
            <a:off x="7786710" y="3286124"/>
            <a:ext cx="285752" cy="285752"/>
          </a:xfrm>
          <a:prstGeom prst="actionButtonInformation">
            <a:avLst/>
          </a:prstGeom>
          <a:solidFill>
            <a:schemeClr val="accent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Botón de acción: Volver">
            <a:hlinkClick r:id="rId9"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8" name="7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285728"/>
            <a:ext cx="7772400" cy="914400"/>
          </a:xfrm>
        </p:spPr>
        <p:txBody>
          <a:bodyPr/>
          <a:lstStyle/>
          <a:p>
            <a:pPr algn="ctr"/>
            <a:r>
              <a:rPr lang="es-ES" sz="2800" dirty="0" smtClean="0"/>
              <a:t>DIRECCIÓN GENERAL</a:t>
            </a:r>
            <a:br>
              <a:rPr lang="es-ES" sz="2800" dirty="0" smtClean="0"/>
            </a:br>
            <a:endParaRPr lang="es-ES" sz="2800" dirty="0"/>
          </a:p>
        </p:txBody>
      </p:sp>
      <p:sp>
        <p:nvSpPr>
          <p:cNvPr id="3" name="2 Marcador de contenido"/>
          <p:cNvSpPr>
            <a:spLocks noGrp="1"/>
          </p:cNvSpPr>
          <p:nvPr>
            <p:ph idx="1"/>
          </p:nvPr>
        </p:nvSpPr>
        <p:spPr>
          <a:xfrm>
            <a:off x="357158" y="1285860"/>
            <a:ext cx="8786842" cy="5715016"/>
          </a:xfrm>
          <a:ln>
            <a:noFill/>
          </a:ln>
        </p:spPr>
        <p:txBody>
          <a:bodyPr>
            <a:noAutofit/>
          </a:bodyPr>
          <a:lstStyle/>
          <a:p>
            <a:pPr>
              <a:lnSpc>
                <a:spcPct val="80000"/>
              </a:lnSpc>
            </a:pPr>
            <a:r>
              <a:rPr lang="es-ES" sz="2000" dirty="0" smtClean="0">
                <a:solidFill>
                  <a:srgbClr val="EC6B24"/>
                </a:solidFill>
                <a:latin typeface="Times New Roman" pitchFamily="18" charset="0"/>
                <a:cs typeface="Times New Roman" pitchFamily="18" charset="0"/>
              </a:rPr>
              <a:t>Misión </a:t>
            </a:r>
            <a:r>
              <a:rPr lang="es-ES" sz="2000" dirty="0" smtClean="0">
                <a:latin typeface="Times New Roman" pitchFamily="18" charset="0"/>
                <a:cs typeface="Times New Roman" pitchFamily="18" charset="0"/>
              </a:rPr>
              <a:t>: define los Objetivos y Estrategias de la empresa. </a:t>
            </a:r>
          </a:p>
          <a:p>
            <a:pPr>
              <a:lnSpc>
                <a:spcPct val="80000"/>
              </a:lnSpc>
            </a:pPr>
            <a:r>
              <a:rPr lang="es-ES" sz="2000" dirty="0" smtClean="0">
                <a:solidFill>
                  <a:srgbClr val="EC6B24"/>
                </a:solidFill>
                <a:latin typeface="Times New Roman" pitchFamily="18" charset="0"/>
                <a:cs typeface="Times New Roman" pitchFamily="18" charset="0"/>
              </a:rPr>
              <a:t>Autoridad jerárquica</a:t>
            </a:r>
            <a:r>
              <a:rPr lang="es-ES" sz="2000" dirty="0" smtClean="0">
                <a:latin typeface="Times New Roman" pitchFamily="18" charset="0"/>
                <a:cs typeface="Times New Roman" pitchFamily="18" charset="0"/>
              </a:rPr>
              <a:t>: control de  todos los departamentos, cesión parcial del poder con asuntos menores. Marca las pautas de las funciones y responsabilidades de cada puesto.</a:t>
            </a:r>
          </a:p>
          <a:p>
            <a:pPr>
              <a:lnSpc>
                <a:spcPct val="80000"/>
              </a:lnSpc>
            </a:pPr>
            <a:r>
              <a:rPr lang="es-ES" sz="2000" dirty="0" smtClean="0">
                <a:solidFill>
                  <a:srgbClr val="EC6B24"/>
                </a:solidFill>
                <a:latin typeface="Times New Roman" pitchFamily="18" charset="0"/>
                <a:cs typeface="Times New Roman" pitchFamily="18" charset="0"/>
              </a:rPr>
              <a:t>Responsabilidades</a:t>
            </a:r>
            <a:r>
              <a:rPr lang="es-ES" sz="2000" dirty="0" smtClean="0">
                <a:latin typeface="Times New Roman" pitchFamily="18" charset="0"/>
                <a:cs typeface="Times New Roman" pitchFamily="18" charset="0"/>
              </a:rPr>
              <a:t>: controlar los departamentos de Compras, Ventas, Administración, Mantenimiento y Almacén.</a:t>
            </a:r>
          </a:p>
          <a:p>
            <a:pPr>
              <a:lnSpc>
                <a:spcPct val="80000"/>
              </a:lnSpc>
            </a:pPr>
            <a:r>
              <a:rPr lang="es-ES" sz="2000" dirty="0" smtClean="0">
                <a:solidFill>
                  <a:srgbClr val="EC6B24"/>
                </a:solidFill>
                <a:latin typeface="Times New Roman" pitchFamily="18" charset="0"/>
                <a:cs typeface="Times New Roman" pitchFamily="18" charset="0"/>
              </a:rPr>
              <a:t>Toma de decisiones</a:t>
            </a:r>
            <a:r>
              <a:rPr lang="es-ES" sz="2000" dirty="0" smtClean="0">
                <a:latin typeface="Times New Roman" pitchFamily="18" charset="0"/>
                <a:cs typeface="Times New Roman" pitchFamily="18" charset="0"/>
              </a:rPr>
              <a:t>: marcar las pautas de compra según los precios fijados  en  mercado, aceptar trabajos de desmantelamientos, aceptar trabajo de servicios de recogida  de residuos a empresa,</a:t>
            </a:r>
          </a:p>
          <a:p>
            <a:pPr>
              <a:lnSpc>
                <a:spcPct val="80000"/>
              </a:lnSpc>
            </a:pPr>
            <a:r>
              <a:rPr lang="es-ES" sz="2000" dirty="0" smtClean="0">
                <a:solidFill>
                  <a:srgbClr val="EC6B24"/>
                </a:solidFill>
                <a:latin typeface="Times New Roman" pitchFamily="18" charset="0"/>
                <a:cs typeface="Times New Roman" pitchFamily="18" charset="0"/>
              </a:rPr>
              <a:t>Actividades generales</a:t>
            </a:r>
            <a:r>
              <a:rPr lang="es-ES" sz="2000" dirty="0" smtClean="0">
                <a:latin typeface="Times New Roman" pitchFamily="18" charset="0"/>
                <a:cs typeface="Times New Roman" pitchFamily="18" charset="0"/>
              </a:rPr>
              <a:t>: supervisión  del parque de residuos , trato con grandes clientes, control de existencias con  el jefe de almacén y jefe de administración, revisión de saldos y movimientos en los bancos.</a:t>
            </a:r>
          </a:p>
          <a:p>
            <a:pPr>
              <a:lnSpc>
                <a:spcPct val="80000"/>
              </a:lnSpc>
            </a:pPr>
            <a:r>
              <a:rPr lang="es-ES" sz="2000" dirty="0" smtClean="0">
                <a:solidFill>
                  <a:srgbClr val="EC6B24"/>
                </a:solidFill>
                <a:latin typeface="Times New Roman" pitchFamily="18" charset="0"/>
                <a:cs typeface="Times New Roman" pitchFamily="18" charset="0"/>
              </a:rPr>
              <a:t>Colabora con</a:t>
            </a:r>
            <a:r>
              <a:rPr lang="es-ES" sz="2000" dirty="0" smtClean="0">
                <a:latin typeface="Times New Roman" pitchFamily="18" charset="0"/>
                <a:cs typeface="Times New Roman" pitchFamily="18" charset="0"/>
              </a:rPr>
              <a:t>: la administración para hacer balance de l resultado económico, con  sus asesores financieros externos subcontratados, para mayor  agilidad en los procesos que le requieran.</a:t>
            </a: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5" name="4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6" name="5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428604"/>
            <a:ext cx="7772400" cy="914400"/>
          </a:xfrm>
        </p:spPr>
        <p:txBody>
          <a:bodyPr/>
          <a:lstStyle/>
          <a:p>
            <a:pPr algn="ctr"/>
            <a:r>
              <a:rPr lang="es-ES" dirty="0" smtClean="0"/>
              <a:t> </a:t>
            </a:r>
            <a:r>
              <a:rPr lang="es-ES" sz="2800" dirty="0" smtClean="0"/>
              <a:t>ADMINISTRACIÓN:PERSONAL</a:t>
            </a:r>
            <a:endParaRPr lang="es-ES" sz="2800" dirty="0"/>
          </a:p>
        </p:txBody>
      </p:sp>
      <p:sp>
        <p:nvSpPr>
          <p:cNvPr id="4" name="3 Marcador de contenido"/>
          <p:cNvSpPr>
            <a:spLocks noGrp="1"/>
          </p:cNvSpPr>
          <p:nvPr>
            <p:ph idx="1"/>
          </p:nvPr>
        </p:nvSpPr>
        <p:spPr>
          <a:xfrm>
            <a:off x="428596" y="1571612"/>
            <a:ext cx="8201028" cy="4857752"/>
          </a:xfrm>
        </p:spPr>
        <p:txBody>
          <a:bodyPr>
            <a:noAutofit/>
          </a:bodyPr>
          <a:lstStyle/>
          <a:p>
            <a:pPr>
              <a:lnSpc>
                <a:spcPct val="90000"/>
              </a:lnSpc>
            </a:pPr>
            <a:r>
              <a:rPr lang="es-ES" sz="2000" dirty="0" smtClean="0">
                <a:solidFill>
                  <a:srgbClr val="EC6B24"/>
                </a:solidFill>
                <a:latin typeface="Times New Roman" pitchFamily="18" charset="0"/>
                <a:cs typeface="Times New Roman" pitchFamily="18" charset="0"/>
              </a:rPr>
              <a:t>Misión:</a:t>
            </a:r>
            <a:r>
              <a:rPr lang="es-ES" sz="2000" dirty="0" smtClean="0">
                <a:latin typeface="Times New Roman" pitchFamily="18" charset="0"/>
                <a:cs typeface="Times New Roman" pitchFamily="18" charset="0"/>
              </a:rPr>
              <a:t> controlar el  departamento administrativo de Contabilidad, Gestión Comercial.</a:t>
            </a:r>
          </a:p>
          <a:p>
            <a:pPr>
              <a:lnSpc>
                <a:spcPct val="90000"/>
              </a:lnSpc>
            </a:pPr>
            <a:r>
              <a:rPr lang="es-ES" sz="2000" dirty="0" smtClean="0">
                <a:solidFill>
                  <a:srgbClr val="EC6B24"/>
                </a:solidFill>
                <a:latin typeface="Times New Roman" pitchFamily="18" charset="0"/>
                <a:cs typeface="Times New Roman" pitchFamily="18" charset="0"/>
              </a:rPr>
              <a:t>Autoridad</a:t>
            </a:r>
            <a:r>
              <a:rPr lang="es-ES" sz="2000" dirty="0" smtClean="0">
                <a:solidFill>
                  <a:srgbClr val="FFC000"/>
                </a:solidFill>
                <a:latin typeface="Times New Roman" pitchFamily="18" charset="0"/>
                <a:cs typeface="Times New Roman" pitchFamily="18" charset="0"/>
              </a:rPr>
              <a:t>: </a:t>
            </a:r>
            <a:r>
              <a:rPr lang="es-ES" sz="2000" dirty="0" smtClean="0">
                <a:latin typeface="Times New Roman" pitchFamily="18" charset="0"/>
                <a:cs typeface="Times New Roman" pitchFamily="18" charset="0"/>
              </a:rPr>
              <a:t>sobre los departamentos de Contabilidad, Gestión Comercial.</a:t>
            </a:r>
          </a:p>
          <a:p>
            <a:pPr>
              <a:lnSpc>
                <a:spcPct val="90000"/>
              </a:lnSpc>
            </a:pPr>
            <a:r>
              <a:rPr lang="es-ES" sz="2000" dirty="0" smtClean="0">
                <a:solidFill>
                  <a:srgbClr val="EC6B24"/>
                </a:solidFill>
                <a:latin typeface="Times New Roman" pitchFamily="18" charset="0"/>
                <a:cs typeface="Times New Roman" pitchFamily="18" charset="0"/>
              </a:rPr>
              <a:t>A quién obedece:</a:t>
            </a:r>
            <a:r>
              <a:rPr lang="es-ES" sz="2000" dirty="0" smtClean="0">
                <a:latin typeface="Times New Roman" pitchFamily="18" charset="0"/>
                <a:cs typeface="Times New Roman" pitchFamily="18" charset="0"/>
              </a:rPr>
              <a:t> a la Dirección General.</a:t>
            </a:r>
          </a:p>
          <a:p>
            <a:pPr>
              <a:lnSpc>
                <a:spcPct val="90000"/>
              </a:lnSpc>
            </a:pPr>
            <a:r>
              <a:rPr lang="es-ES" sz="2000" dirty="0" smtClean="0">
                <a:solidFill>
                  <a:srgbClr val="EC6B24"/>
                </a:solidFill>
                <a:latin typeface="Times New Roman" pitchFamily="18" charset="0"/>
                <a:cs typeface="Times New Roman" pitchFamily="18" charset="0"/>
              </a:rPr>
              <a:t>Responsabilidades:</a:t>
            </a:r>
            <a:r>
              <a:rPr lang="es-ES" sz="2000" dirty="0" smtClean="0">
                <a:latin typeface="Times New Roman" pitchFamily="18" charset="0"/>
                <a:cs typeface="Times New Roman" pitchFamily="18" charset="0"/>
              </a:rPr>
              <a:t> llevar al día la actualidad laboral de forma que todo quede registrado ordenadamente.</a:t>
            </a:r>
          </a:p>
          <a:p>
            <a:pPr>
              <a:lnSpc>
                <a:spcPct val="90000"/>
              </a:lnSpc>
            </a:pPr>
            <a:r>
              <a:rPr lang="es-ES" sz="2000" dirty="0" smtClean="0">
                <a:solidFill>
                  <a:srgbClr val="EC6B24"/>
                </a:solidFill>
                <a:latin typeface="Times New Roman" pitchFamily="18" charset="0"/>
                <a:cs typeface="Times New Roman" pitchFamily="18" charset="0"/>
              </a:rPr>
              <a:t>Actividades generales</a:t>
            </a:r>
            <a:r>
              <a:rPr lang="es-ES" sz="2000" dirty="0" smtClean="0">
                <a:solidFill>
                  <a:schemeClr val="accent1"/>
                </a:solidFill>
                <a:latin typeface="Times New Roman" pitchFamily="18" charset="0"/>
                <a:cs typeface="Times New Roman" pitchFamily="18" charset="0"/>
              </a:rPr>
              <a:t>:</a:t>
            </a:r>
            <a:r>
              <a:rPr lang="es-ES" sz="2000" dirty="0" smtClean="0">
                <a:latin typeface="Times New Roman" pitchFamily="18" charset="0"/>
                <a:cs typeface="Times New Roman" pitchFamily="18" charset="0"/>
              </a:rPr>
              <a:t> tener actualizado el libro diario, controlar  el stock del  almacén, atender a las llamadas.</a:t>
            </a:r>
          </a:p>
          <a:p>
            <a:pPr>
              <a:lnSpc>
                <a:spcPct val="90000"/>
              </a:lnSpc>
            </a:pPr>
            <a:r>
              <a:rPr lang="es-ES" sz="2000" dirty="0" smtClean="0">
                <a:solidFill>
                  <a:srgbClr val="EC6B24"/>
                </a:solidFill>
                <a:latin typeface="Times New Roman" pitchFamily="18" charset="0"/>
                <a:cs typeface="Times New Roman" pitchFamily="18" charset="0"/>
              </a:rPr>
              <a:t>Colabora con:</a:t>
            </a:r>
            <a:r>
              <a:rPr lang="es-ES" sz="2000" dirty="0" smtClean="0">
                <a:latin typeface="Times New Roman" pitchFamily="18" charset="0"/>
                <a:cs typeface="Times New Roman" pitchFamily="18" charset="0"/>
              </a:rPr>
              <a:t> asesores financieros externos cuando la situación lo requiera, cesión información, datos  y registros.</a:t>
            </a:r>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6" name="5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7" name="6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285728"/>
            <a:ext cx="7772400" cy="914400"/>
          </a:xfrm>
        </p:spPr>
        <p:txBody>
          <a:bodyPr/>
          <a:lstStyle/>
          <a:p>
            <a:pPr algn="ctr"/>
            <a:r>
              <a:rPr lang="es-ES" sz="2800" dirty="0" smtClean="0">
                <a:solidFill>
                  <a:schemeClr val="accent4">
                    <a:lumMod val="40000"/>
                    <a:lumOff val="60000"/>
                  </a:schemeClr>
                </a:solidFill>
              </a:rPr>
              <a:t>ORÍGEN</a:t>
            </a:r>
            <a:r>
              <a:rPr lang="es-ES" sz="2800" dirty="0" smtClean="0"/>
              <a:t> </a:t>
            </a:r>
            <a:r>
              <a:rPr lang="es-ES" sz="2800" dirty="0" smtClean="0"/>
              <a:t>DE LA EMPRESA</a:t>
            </a:r>
            <a:endParaRPr lang="es-ES" sz="2800" dirty="0"/>
          </a:p>
        </p:txBody>
      </p:sp>
      <p:sp>
        <p:nvSpPr>
          <p:cNvPr id="3" name="2 Marcador de contenido"/>
          <p:cNvSpPr>
            <a:spLocks noGrp="1"/>
          </p:cNvSpPr>
          <p:nvPr>
            <p:ph idx="1"/>
          </p:nvPr>
        </p:nvSpPr>
        <p:spPr>
          <a:xfrm>
            <a:off x="0" y="1071546"/>
            <a:ext cx="8786842" cy="1285884"/>
          </a:xfrm>
        </p:spPr>
        <p:txBody>
          <a:bodyPr>
            <a:normAutofit/>
          </a:bodyPr>
          <a:lstStyle/>
          <a:p>
            <a:r>
              <a:rPr lang="es-ES" sz="2000" dirty="0" smtClean="0">
                <a:latin typeface="Times New Roman" pitchFamily="18" charset="0"/>
                <a:cs typeface="Times New Roman" pitchFamily="18" charset="0"/>
              </a:rPr>
              <a:t>Hoy día esta empresa ha pasado a convertirse en una sociedad anónima cambiando su personalidad jurídica.</a:t>
            </a:r>
          </a:p>
        </p:txBody>
      </p:sp>
      <p:sp>
        <p:nvSpPr>
          <p:cNvPr id="5" name="4 Botón de acción: Película">
            <a:hlinkClick r:id="" action="ppaction://noaction" highlightClick="1"/>
          </p:cNvPr>
          <p:cNvSpPr/>
          <p:nvPr/>
        </p:nvSpPr>
        <p:spPr>
          <a:xfrm>
            <a:off x="6715140" y="2071678"/>
            <a:ext cx="428628" cy="357190"/>
          </a:xfrm>
          <a:prstGeom prst="actionButtonMovi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6" name="5 Botón de acción: Hacia delante o Siguiente">
            <a:hlinkClick r:id="" action="ppaction://hlinkshowjump?jump=nextslide" highlightClick="1"/>
          </p:cNvPr>
          <p:cNvSpPr/>
          <p:nvPr/>
        </p:nvSpPr>
        <p:spPr>
          <a:xfrm>
            <a:off x="1714480" y="6143644"/>
            <a:ext cx="357190" cy="285752"/>
          </a:xfrm>
          <a:prstGeom prst="actionButtonForwardNext">
            <a:avLst/>
          </a:prstGeom>
          <a:noFill/>
          <a:ln>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2">
                  <a:lumMod val="90000"/>
                </a:schemeClr>
              </a:solidFill>
            </a:endParaRPr>
          </a:p>
        </p:txBody>
      </p:sp>
      <p:pic>
        <p:nvPicPr>
          <p:cNvPr id="7"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10" name="9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2" name="11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13" name="12 CuadroTexto"/>
          <p:cNvSpPr txBox="1"/>
          <p:nvPr/>
        </p:nvSpPr>
        <p:spPr>
          <a:xfrm>
            <a:off x="2214546" y="6143644"/>
            <a:ext cx="2643206" cy="369332"/>
          </a:xfrm>
          <a:prstGeom prst="rect">
            <a:avLst/>
          </a:prstGeom>
          <a:noFill/>
        </p:spPr>
        <p:txBody>
          <a:bodyPr wrap="square" rtlCol="0">
            <a:spAutoFit/>
          </a:bodyPr>
          <a:lstStyle/>
          <a:p>
            <a:r>
              <a:rPr lang="es-ES" dirty="0" smtClean="0"/>
              <a:t>Entrevista: </a:t>
            </a:r>
            <a:r>
              <a:rPr lang="es-ES" i="1" dirty="0" smtClean="0">
                <a:solidFill>
                  <a:schemeClr val="tx2">
                    <a:lumMod val="90000"/>
                  </a:schemeClr>
                </a:solidFill>
              </a:rPr>
              <a:t>“Orígenes”</a:t>
            </a:r>
            <a:r>
              <a:rPr lang="es-ES" dirty="0" smtClean="0"/>
              <a:t>.</a:t>
            </a:r>
            <a:endParaRPr lang="es-ES" dirty="0"/>
          </a:p>
        </p:txBody>
      </p:sp>
      <p:sp>
        <p:nvSpPr>
          <p:cNvPr id="15" name="14 Rectángulo"/>
          <p:cNvSpPr/>
          <p:nvPr/>
        </p:nvSpPr>
        <p:spPr>
          <a:xfrm>
            <a:off x="1071538" y="2071678"/>
            <a:ext cx="5286412" cy="3643338"/>
          </a:xfrm>
          <a:prstGeom prst="rect">
            <a:avLst/>
          </a:prstGeom>
          <a:noFill/>
          <a:ln w="66675">
            <a:solidFill>
              <a:schemeClr val="tx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6" name="15 CuadroTexto"/>
          <p:cNvSpPr txBox="1"/>
          <p:nvPr/>
        </p:nvSpPr>
        <p:spPr>
          <a:xfrm>
            <a:off x="3143240" y="4429132"/>
            <a:ext cx="1285884" cy="369332"/>
          </a:xfrm>
          <a:prstGeom prst="rect">
            <a:avLst/>
          </a:prstGeom>
          <a:noFill/>
        </p:spPr>
        <p:txBody>
          <a:bodyPr wrap="square" rtlCol="0">
            <a:spAutoFit/>
          </a:bodyPr>
          <a:lstStyle/>
          <a:p>
            <a:r>
              <a:rPr lang="es-ES" dirty="0" smtClean="0"/>
              <a:t>Ver  vídeo</a:t>
            </a:r>
            <a:endParaRPr lang="es-ES" dirty="0"/>
          </a:p>
        </p:txBody>
      </p:sp>
      <p:sp>
        <p:nvSpPr>
          <p:cNvPr id="18" name="17 Bisel">
            <a:hlinkClick r:id="rId4"/>
          </p:cNvPr>
          <p:cNvSpPr/>
          <p:nvPr/>
        </p:nvSpPr>
        <p:spPr>
          <a:xfrm>
            <a:off x="3500430" y="3929066"/>
            <a:ext cx="428628" cy="35719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2800" dirty="0" smtClean="0">
                <a:cs typeface="Times New Roman" pitchFamily="18" charset="0"/>
              </a:rPr>
              <a:t>DIRECTOR DE ALMACÉN</a:t>
            </a:r>
            <a:endParaRPr lang="es-ES" sz="2800" dirty="0">
              <a:cs typeface="Times New Roman" pitchFamily="18" charset="0"/>
            </a:endParaRPr>
          </a:p>
        </p:txBody>
      </p:sp>
      <p:sp>
        <p:nvSpPr>
          <p:cNvPr id="4" name="2 Marcador de contenido"/>
          <p:cNvSpPr>
            <a:spLocks noGrp="1"/>
          </p:cNvSpPr>
          <p:nvPr>
            <p:ph idx="1"/>
          </p:nvPr>
        </p:nvSpPr>
        <p:spPr>
          <a:xfrm>
            <a:off x="428596" y="1500174"/>
            <a:ext cx="7772400" cy="4572000"/>
          </a:xfrm>
          <a:ln>
            <a:noFill/>
          </a:ln>
        </p:spPr>
        <p:txBody>
          <a:bodyPr>
            <a:noAutofit/>
          </a:bodyPr>
          <a:lstStyle/>
          <a:p>
            <a:pPr>
              <a:lnSpc>
                <a:spcPct val="80000"/>
              </a:lnSpc>
            </a:pPr>
            <a:r>
              <a:rPr lang="es-ES" sz="2000" dirty="0" smtClean="0">
                <a:solidFill>
                  <a:srgbClr val="EC6B24"/>
                </a:solidFill>
                <a:latin typeface="Times New Roman" pitchFamily="18" charset="0"/>
                <a:cs typeface="Times New Roman" pitchFamily="18" charset="0"/>
              </a:rPr>
              <a:t>Misión </a:t>
            </a:r>
            <a:r>
              <a:rPr lang="es-ES" sz="2000" dirty="0" smtClean="0">
                <a:latin typeface="Times New Roman" pitchFamily="18" charset="0"/>
                <a:cs typeface="Times New Roman" pitchFamily="18" charset="0"/>
              </a:rPr>
              <a:t>: controla las ventas y compras de minoristas. </a:t>
            </a:r>
          </a:p>
          <a:p>
            <a:pPr>
              <a:lnSpc>
                <a:spcPct val="80000"/>
              </a:lnSpc>
            </a:pPr>
            <a:r>
              <a:rPr lang="es-ES" sz="2000" dirty="0" smtClean="0">
                <a:solidFill>
                  <a:srgbClr val="EC6B24"/>
                </a:solidFill>
                <a:latin typeface="Times New Roman" pitchFamily="18" charset="0"/>
                <a:cs typeface="Times New Roman" pitchFamily="18" charset="0"/>
              </a:rPr>
              <a:t>Autoridad jerárquica</a:t>
            </a:r>
            <a:r>
              <a:rPr lang="es-ES" sz="2000" dirty="0" smtClean="0">
                <a:latin typeface="Times New Roman" pitchFamily="18" charset="0"/>
                <a:cs typeface="Times New Roman" pitchFamily="18" charset="0"/>
              </a:rPr>
              <a:t>: sobre operarios en  departamento de ventas y compras locales , minoristas o de poco peso económico. </a:t>
            </a:r>
          </a:p>
          <a:p>
            <a:pPr>
              <a:lnSpc>
                <a:spcPct val="80000"/>
              </a:lnSpc>
            </a:pPr>
            <a:r>
              <a:rPr lang="es-ES" sz="2000" dirty="0" smtClean="0">
                <a:solidFill>
                  <a:srgbClr val="EC6B24"/>
                </a:solidFill>
                <a:latin typeface="Times New Roman" pitchFamily="18" charset="0"/>
                <a:cs typeface="Times New Roman" pitchFamily="18" charset="0"/>
              </a:rPr>
              <a:t>A quién obedece:</a:t>
            </a:r>
            <a:r>
              <a:rPr lang="es-ES" sz="2000" dirty="0" smtClean="0">
                <a:latin typeface="Times New Roman" pitchFamily="18" charset="0"/>
                <a:cs typeface="Times New Roman" pitchFamily="18" charset="0"/>
              </a:rPr>
              <a:t> a la Dirección General.</a:t>
            </a:r>
          </a:p>
          <a:p>
            <a:pPr>
              <a:lnSpc>
                <a:spcPct val="80000"/>
              </a:lnSpc>
            </a:pPr>
            <a:r>
              <a:rPr lang="es-ES" sz="2000" dirty="0" smtClean="0">
                <a:solidFill>
                  <a:srgbClr val="EC6B24"/>
                </a:solidFill>
                <a:latin typeface="Times New Roman" pitchFamily="18" charset="0"/>
                <a:cs typeface="Times New Roman" pitchFamily="18" charset="0"/>
              </a:rPr>
              <a:t>Responsabilidades</a:t>
            </a:r>
            <a:r>
              <a:rPr lang="es-ES" sz="2000" dirty="0" smtClean="0">
                <a:latin typeface="Times New Roman" pitchFamily="18" charset="0"/>
                <a:cs typeface="Times New Roman" pitchFamily="18" charset="0"/>
              </a:rPr>
              <a:t>: control  de  los departamentos de ventas y compras a niveles inferiores, de poco valor económico. Control de las entradas y salidas en el parque de residuos.</a:t>
            </a:r>
          </a:p>
          <a:p>
            <a:pPr>
              <a:lnSpc>
                <a:spcPct val="80000"/>
              </a:lnSpc>
            </a:pPr>
            <a:r>
              <a:rPr lang="es-ES" sz="2000" dirty="0" smtClean="0">
                <a:solidFill>
                  <a:srgbClr val="EC6B24"/>
                </a:solidFill>
                <a:latin typeface="Times New Roman" pitchFamily="18" charset="0"/>
                <a:cs typeface="Times New Roman" pitchFamily="18" charset="0"/>
              </a:rPr>
              <a:t>Toma de decisiones</a:t>
            </a:r>
            <a:r>
              <a:rPr lang="es-ES" sz="2000" dirty="0" smtClean="0">
                <a:latin typeface="Times New Roman" pitchFamily="18" charset="0"/>
                <a:cs typeface="Times New Roman" pitchFamily="18" charset="0"/>
              </a:rPr>
              <a:t>: comprar y vender según las pautas marcadas por la dirección.</a:t>
            </a:r>
          </a:p>
          <a:p>
            <a:pPr>
              <a:lnSpc>
                <a:spcPct val="80000"/>
              </a:lnSpc>
            </a:pPr>
            <a:r>
              <a:rPr lang="es-ES" sz="2000" dirty="0" smtClean="0">
                <a:solidFill>
                  <a:srgbClr val="EC6B24"/>
                </a:solidFill>
                <a:latin typeface="Times New Roman" pitchFamily="18" charset="0"/>
                <a:cs typeface="Times New Roman" pitchFamily="18" charset="0"/>
              </a:rPr>
              <a:t>Actividades generales</a:t>
            </a:r>
            <a:r>
              <a:rPr lang="es-ES" sz="2000" dirty="0" smtClean="0">
                <a:latin typeface="Times New Roman" pitchFamily="18" charset="0"/>
                <a:cs typeface="Times New Roman" pitchFamily="18" charset="0"/>
              </a:rPr>
              <a:t>: supervisión  del parque de residuos , trato con pequeños clientes, control de existencias  de almacén.</a:t>
            </a:r>
          </a:p>
          <a:p>
            <a:pPr>
              <a:lnSpc>
                <a:spcPct val="80000"/>
              </a:lnSpc>
            </a:pPr>
            <a:r>
              <a:rPr lang="es-ES" sz="2000" dirty="0" smtClean="0">
                <a:solidFill>
                  <a:srgbClr val="EC6B24"/>
                </a:solidFill>
                <a:latin typeface="Times New Roman" pitchFamily="18" charset="0"/>
                <a:cs typeface="Times New Roman" pitchFamily="18" charset="0"/>
              </a:rPr>
              <a:t>Colabora con</a:t>
            </a:r>
            <a:r>
              <a:rPr lang="es-ES" sz="2000" dirty="0" smtClean="0">
                <a:latin typeface="Times New Roman" pitchFamily="18" charset="0"/>
                <a:cs typeface="Times New Roman" pitchFamily="18" charset="0"/>
              </a:rPr>
              <a:t>: la administración para hacer recoger los datos del tráfico de mercancías, conductores y maquinistas para  cargar y llevar mercancías.</a:t>
            </a:r>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6" name="5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7" name="6 CuadroTexto"/>
          <p:cNvSpPr txBox="1"/>
          <p:nvPr/>
        </p:nvSpPr>
        <p:spPr>
          <a:xfrm>
            <a:off x="6643702" y="657227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357166"/>
            <a:ext cx="7772400" cy="914400"/>
          </a:xfrm>
        </p:spPr>
        <p:txBody>
          <a:bodyPr/>
          <a:lstStyle/>
          <a:p>
            <a:pPr algn="ctr"/>
            <a:r>
              <a:rPr lang="es-ES" sz="2800" dirty="0" smtClean="0"/>
              <a:t>CONDUCTORES</a:t>
            </a:r>
            <a:br>
              <a:rPr lang="es-ES" sz="2800" dirty="0" smtClean="0"/>
            </a:br>
            <a:endParaRPr lang="es-ES" sz="2800" dirty="0"/>
          </a:p>
        </p:txBody>
      </p:sp>
      <p:sp>
        <p:nvSpPr>
          <p:cNvPr id="4" name="3 Marcador de contenido"/>
          <p:cNvSpPr>
            <a:spLocks noGrp="1"/>
          </p:cNvSpPr>
          <p:nvPr>
            <p:ph idx="1"/>
          </p:nvPr>
        </p:nvSpPr>
        <p:spPr>
          <a:xfrm>
            <a:off x="285720" y="1357298"/>
            <a:ext cx="7772400" cy="4572000"/>
          </a:xfrm>
        </p:spPr>
        <p:txBody>
          <a:bodyPr>
            <a:noAutofit/>
          </a:bodyPr>
          <a:lstStyle/>
          <a:p>
            <a:pPr>
              <a:lnSpc>
                <a:spcPct val="90000"/>
              </a:lnSpc>
            </a:pPr>
            <a:r>
              <a:rPr lang="es-ES" sz="2000" dirty="0" smtClean="0">
                <a:solidFill>
                  <a:srgbClr val="EC6B24"/>
                </a:solidFill>
                <a:latin typeface="Times New Roman" pitchFamily="18" charset="0"/>
                <a:cs typeface="Times New Roman" pitchFamily="18" charset="0"/>
              </a:rPr>
              <a:t>Misión:</a:t>
            </a:r>
            <a:r>
              <a:rPr lang="es-ES" sz="2000" dirty="0" smtClean="0">
                <a:latin typeface="Times New Roman" pitchFamily="18" charset="0"/>
                <a:cs typeface="Times New Roman" pitchFamily="18" charset="0"/>
              </a:rPr>
              <a:t> controlar el tráfico de mercancías de entrada y salida de la empresa.</a:t>
            </a:r>
          </a:p>
          <a:p>
            <a:pPr>
              <a:lnSpc>
                <a:spcPct val="90000"/>
              </a:lnSpc>
            </a:pPr>
            <a:r>
              <a:rPr lang="es-ES" sz="2000" dirty="0" smtClean="0">
                <a:solidFill>
                  <a:srgbClr val="EC6B24"/>
                </a:solidFill>
                <a:latin typeface="Times New Roman" pitchFamily="18" charset="0"/>
                <a:cs typeface="Times New Roman" pitchFamily="18" charset="0"/>
              </a:rPr>
              <a:t>A quién obedece:</a:t>
            </a:r>
            <a:r>
              <a:rPr lang="es-ES" sz="2000" dirty="0" smtClean="0">
                <a:latin typeface="Times New Roman" pitchFamily="18" charset="0"/>
                <a:cs typeface="Times New Roman" pitchFamily="18" charset="0"/>
              </a:rPr>
              <a:t> a la Dirección General, y al Director  de  almacén.</a:t>
            </a:r>
          </a:p>
          <a:p>
            <a:pPr>
              <a:lnSpc>
                <a:spcPct val="90000"/>
              </a:lnSpc>
            </a:pPr>
            <a:r>
              <a:rPr lang="es-ES" sz="2000" dirty="0" smtClean="0">
                <a:solidFill>
                  <a:srgbClr val="EC6B24"/>
                </a:solidFill>
                <a:latin typeface="Times New Roman" pitchFamily="18" charset="0"/>
                <a:cs typeface="Times New Roman" pitchFamily="18" charset="0"/>
              </a:rPr>
              <a:t>Actividades generales: </a:t>
            </a:r>
            <a:r>
              <a:rPr lang="es-ES" sz="2000" dirty="0" smtClean="0">
                <a:latin typeface="Times New Roman" pitchFamily="18" charset="0"/>
                <a:cs typeface="Times New Roman" pitchFamily="18" charset="0"/>
              </a:rPr>
              <a:t>supervisar la carga, controlar el peso de la mercancías en las cargas y descargas, ser puntuales con los servicios, ayudar a maquinistas a cargar el camión.</a:t>
            </a:r>
          </a:p>
          <a:p>
            <a:pPr>
              <a:lnSpc>
                <a:spcPct val="90000"/>
              </a:lnSpc>
            </a:pPr>
            <a:r>
              <a:rPr lang="es-ES" sz="2000" dirty="0" smtClean="0">
                <a:solidFill>
                  <a:srgbClr val="EC6B24"/>
                </a:solidFill>
                <a:latin typeface="Times New Roman" pitchFamily="18" charset="0"/>
                <a:cs typeface="Times New Roman" pitchFamily="18" charset="0"/>
              </a:rPr>
              <a:t>Colabora con: </a:t>
            </a:r>
            <a:r>
              <a:rPr lang="es-ES" sz="2000" dirty="0" smtClean="0">
                <a:latin typeface="Times New Roman" pitchFamily="18" charset="0"/>
                <a:cs typeface="Times New Roman" pitchFamily="18" charset="0"/>
              </a:rPr>
              <a:t>maquinistas y operarios para  cargar la mercancía.</a:t>
            </a:r>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6" name="5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7" name="6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pic>
        <p:nvPicPr>
          <p:cNvPr id="8" name="Picture 3" descr="C:\Users\Vyktor\Desktop\SORINSA\fotos\IMG_1362.JPG"/>
          <p:cNvPicPr>
            <a:picLocks noChangeAspect="1" noChangeArrowheads="1"/>
          </p:cNvPicPr>
          <p:nvPr/>
        </p:nvPicPr>
        <p:blipFill>
          <a:blip r:embed="rId4" cstate="print"/>
          <a:srcRect/>
          <a:stretch>
            <a:fillRect/>
          </a:stretch>
        </p:blipFill>
        <p:spPr bwMode="auto">
          <a:xfrm>
            <a:off x="2857488" y="3857628"/>
            <a:ext cx="3152449" cy="2793608"/>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928662" y="142852"/>
            <a:ext cx="7772400" cy="914400"/>
          </a:xfrm>
        </p:spPr>
        <p:txBody>
          <a:bodyPr/>
          <a:lstStyle/>
          <a:p>
            <a:pPr algn="ctr"/>
            <a:r>
              <a:rPr lang="es-ES" sz="2800" dirty="0" smtClean="0"/>
              <a:t>ORGANIGRAFO (a nivel general)</a:t>
            </a:r>
            <a:endParaRPr lang="es-ES" sz="2800" dirty="0"/>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6" name="5 Rectángulo"/>
          <p:cNvSpPr/>
          <p:nvPr/>
        </p:nvSpPr>
        <p:spPr>
          <a:xfrm>
            <a:off x="285720" y="2357430"/>
            <a:ext cx="128588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PROVEEDORES</a:t>
            </a:r>
            <a:endParaRPr lang="es-ES" sz="1200" dirty="0">
              <a:solidFill>
                <a:schemeClr val="bg1"/>
              </a:solidFill>
            </a:endParaRPr>
          </a:p>
        </p:txBody>
      </p:sp>
      <p:sp>
        <p:nvSpPr>
          <p:cNvPr id="7" name="6 Rectángulo"/>
          <p:cNvSpPr/>
          <p:nvPr/>
        </p:nvSpPr>
        <p:spPr>
          <a:xfrm>
            <a:off x="3857620" y="1357298"/>
            <a:ext cx="1071570"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DIRECCIÓN</a:t>
            </a:r>
            <a:endParaRPr lang="es-ES" sz="1200" dirty="0">
              <a:solidFill>
                <a:schemeClr val="bg1"/>
              </a:solidFill>
            </a:endParaRPr>
          </a:p>
        </p:txBody>
      </p:sp>
      <p:sp>
        <p:nvSpPr>
          <p:cNvPr id="8" name="7 Rectángulo"/>
          <p:cNvSpPr/>
          <p:nvPr/>
        </p:nvSpPr>
        <p:spPr>
          <a:xfrm>
            <a:off x="3786182" y="2214554"/>
            <a:ext cx="142876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ADMINISTRACIÓN</a:t>
            </a:r>
            <a:endParaRPr lang="es-ES" sz="1200" dirty="0">
              <a:solidFill>
                <a:schemeClr val="bg1"/>
              </a:solidFill>
            </a:endParaRPr>
          </a:p>
        </p:txBody>
      </p:sp>
      <p:sp>
        <p:nvSpPr>
          <p:cNvPr id="9" name="8 Rectángulo"/>
          <p:cNvSpPr/>
          <p:nvPr/>
        </p:nvSpPr>
        <p:spPr>
          <a:xfrm>
            <a:off x="2071670" y="2071678"/>
            <a:ext cx="928694"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COMPRAS</a:t>
            </a:r>
            <a:endParaRPr lang="es-ES" sz="1200" dirty="0">
              <a:solidFill>
                <a:schemeClr val="bg1"/>
              </a:solidFill>
            </a:endParaRPr>
          </a:p>
        </p:txBody>
      </p:sp>
      <p:sp>
        <p:nvSpPr>
          <p:cNvPr id="11" name="10 Rectángulo"/>
          <p:cNvSpPr/>
          <p:nvPr/>
        </p:nvSpPr>
        <p:spPr>
          <a:xfrm>
            <a:off x="7572396" y="2143116"/>
            <a:ext cx="1000132"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CLIENTES</a:t>
            </a:r>
            <a:endParaRPr lang="es-ES" sz="1200" dirty="0">
              <a:solidFill>
                <a:schemeClr val="bg1"/>
              </a:solidFill>
            </a:endParaRPr>
          </a:p>
        </p:txBody>
      </p:sp>
      <p:sp>
        <p:nvSpPr>
          <p:cNvPr id="12" name="11 Rectángulo"/>
          <p:cNvSpPr/>
          <p:nvPr/>
        </p:nvSpPr>
        <p:spPr>
          <a:xfrm>
            <a:off x="7572396" y="3357562"/>
            <a:ext cx="1000132"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ASISTENCIA TÉCNICA</a:t>
            </a:r>
            <a:endParaRPr lang="es-ES" sz="1200" dirty="0">
              <a:solidFill>
                <a:schemeClr val="bg1"/>
              </a:solidFill>
            </a:endParaRPr>
          </a:p>
        </p:txBody>
      </p:sp>
      <p:sp>
        <p:nvSpPr>
          <p:cNvPr id="13" name="12 Rectángulo"/>
          <p:cNvSpPr/>
          <p:nvPr/>
        </p:nvSpPr>
        <p:spPr>
          <a:xfrm>
            <a:off x="5929322" y="1785926"/>
            <a:ext cx="92869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VENTAS</a:t>
            </a:r>
            <a:endParaRPr lang="es-ES" sz="1200" dirty="0">
              <a:solidFill>
                <a:schemeClr val="bg1"/>
              </a:solidFill>
            </a:endParaRPr>
          </a:p>
        </p:txBody>
      </p:sp>
      <p:sp>
        <p:nvSpPr>
          <p:cNvPr id="14" name="13 Rectángulo"/>
          <p:cNvSpPr/>
          <p:nvPr/>
        </p:nvSpPr>
        <p:spPr>
          <a:xfrm>
            <a:off x="2214546" y="785794"/>
            <a:ext cx="857256"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LME</a:t>
            </a:r>
            <a:endParaRPr lang="es-ES" sz="1200" dirty="0">
              <a:solidFill>
                <a:schemeClr val="bg1"/>
              </a:solidFill>
            </a:endParaRPr>
          </a:p>
        </p:txBody>
      </p:sp>
      <p:sp>
        <p:nvSpPr>
          <p:cNvPr id="15" name="14 CuadroTexto"/>
          <p:cNvSpPr txBox="1"/>
          <p:nvPr/>
        </p:nvSpPr>
        <p:spPr>
          <a:xfrm>
            <a:off x="2143108" y="3071810"/>
            <a:ext cx="1285884" cy="646331"/>
          </a:xfrm>
          <a:prstGeom prst="rect">
            <a:avLst/>
          </a:prstGeom>
          <a:noFill/>
        </p:spPr>
        <p:txBody>
          <a:bodyPr wrap="square" rtlCol="0">
            <a:spAutoFit/>
          </a:bodyPr>
          <a:lstStyle/>
          <a:p>
            <a:r>
              <a:rPr lang="es-ES" dirty="0" smtClean="0"/>
              <a:t>PARQUE RESIDUAL</a:t>
            </a:r>
            <a:endParaRPr lang="es-ES" dirty="0"/>
          </a:p>
        </p:txBody>
      </p:sp>
      <p:sp>
        <p:nvSpPr>
          <p:cNvPr id="16" name="15 Rectángulo"/>
          <p:cNvSpPr/>
          <p:nvPr/>
        </p:nvSpPr>
        <p:spPr>
          <a:xfrm>
            <a:off x="3714744" y="3000372"/>
            <a:ext cx="157163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ALMACENAMIENTO EN BRUTO</a:t>
            </a:r>
            <a:endParaRPr lang="es-ES" sz="1200" dirty="0">
              <a:solidFill>
                <a:schemeClr val="bg1"/>
              </a:solidFill>
            </a:endParaRPr>
          </a:p>
        </p:txBody>
      </p:sp>
      <p:sp>
        <p:nvSpPr>
          <p:cNvPr id="17" name="16 Rectángulo"/>
          <p:cNvSpPr/>
          <p:nvPr/>
        </p:nvSpPr>
        <p:spPr>
          <a:xfrm>
            <a:off x="3714744" y="3643314"/>
            <a:ext cx="157163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CLASIFICACIÓN, GESTIÓN, LIMPIEZA</a:t>
            </a:r>
          </a:p>
        </p:txBody>
      </p:sp>
      <p:sp>
        <p:nvSpPr>
          <p:cNvPr id="18" name="17 Rectángulo"/>
          <p:cNvSpPr/>
          <p:nvPr/>
        </p:nvSpPr>
        <p:spPr>
          <a:xfrm>
            <a:off x="3714744" y="4429132"/>
            <a:ext cx="157163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ALMACENAMIENTO PROD. TERMINADOS</a:t>
            </a:r>
            <a:endParaRPr lang="es-ES" sz="1200" dirty="0">
              <a:solidFill>
                <a:schemeClr val="bg1"/>
              </a:solidFill>
            </a:endParaRPr>
          </a:p>
        </p:txBody>
      </p:sp>
      <p:sp>
        <p:nvSpPr>
          <p:cNvPr id="19" name="18 Rectángulo"/>
          <p:cNvSpPr/>
          <p:nvPr/>
        </p:nvSpPr>
        <p:spPr>
          <a:xfrm>
            <a:off x="5500694" y="3786190"/>
            <a:ext cx="1000132"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EMPACADO</a:t>
            </a:r>
            <a:endParaRPr lang="es-ES" sz="1200" dirty="0">
              <a:solidFill>
                <a:schemeClr val="bg1"/>
              </a:solidFill>
            </a:endParaRPr>
          </a:p>
        </p:txBody>
      </p:sp>
      <p:sp>
        <p:nvSpPr>
          <p:cNvPr id="20" name="19 Rectángulo redondeado"/>
          <p:cNvSpPr/>
          <p:nvPr/>
        </p:nvSpPr>
        <p:spPr>
          <a:xfrm>
            <a:off x="1928794" y="2857496"/>
            <a:ext cx="4714908" cy="2500330"/>
          </a:xfrm>
          <a:prstGeom prst="roundRect">
            <a:avLst/>
          </a:prstGeom>
          <a:noFill/>
          <a:ln cmpd="sng">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26 Rectángulo"/>
          <p:cNvSpPr/>
          <p:nvPr/>
        </p:nvSpPr>
        <p:spPr>
          <a:xfrm>
            <a:off x="214282" y="1500174"/>
            <a:ext cx="135729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DESMANTELAM. INDUSTRIALES</a:t>
            </a:r>
            <a:endParaRPr lang="es-ES" sz="1200" dirty="0">
              <a:solidFill>
                <a:schemeClr val="bg1"/>
              </a:solidFill>
            </a:endParaRPr>
          </a:p>
        </p:txBody>
      </p:sp>
      <p:cxnSp>
        <p:nvCxnSpPr>
          <p:cNvPr id="31" name="30 Conector recto de flecha"/>
          <p:cNvCxnSpPr>
            <a:stCxn id="7" idx="1"/>
            <a:endCxn id="27" idx="3"/>
          </p:cNvCxnSpPr>
          <p:nvPr/>
        </p:nvCxnSpPr>
        <p:spPr>
          <a:xfrm rot="10800000" flipV="1">
            <a:off x="1571572" y="1500173"/>
            <a:ext cx="2286048" cy="178595"/>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flipV="1">
            <a:off x="1643042" y="1357298"/>
            <a:ext cx="2143140" cy="142876"/>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a:stCxn id="9" idx="1"/>
          </p:cNvCxnSpPr>
          <p:nvPr/>
        </p:nvCxnSpPr>
        <p:spPr>
          <a:xfrm rot="10800000" flipV="1">
            <a:off x="1571604" y="2214554"/>
            <a:ext cx="500066"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a:stCxn id="9" idx="3"/>
            <a:endCxn id="8" idx="1"/>
          </p:cNvCxnSpPr>
          <p:nvPr/>
        </p:nvCxnSpPr>
        <p:spPr>
          <a:xfrm>
            <a:off x="3000364" y="2214554"/>
            <a:ext cx="785818" cy="178595"/>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3" name="42 Conector recto de flecha"/>
          <p:cNvCxnSpPr>
            <a:stCxn id="8" idx="0"/>
          </p:cNvCxnSpPr>
          <p:nvPr/>
        </p:nvCxnSpPr>
        <p:spPr>
          <a:xfrm rot="5400000" flipH="1" flipV="1">
            <a:off x="4250529" y="1964521"/>
            <a:ext cx="500066" cy="1588"/>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p:nvPr/>
        </p:nvCxnSpPr>
        <p:spPr>
          <a:xfrm>
            <a:off x="3000364" y="2357430"/>
            <a:ext cx="714380"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48 Conector angular"/>
          <p:cNvCxnSpPr>
            <a:stCxn id="16" idx="1"/>
            <a:endCxn id="17" idx="1"/>
          </p:cNvCxnSpPr>
          <p:nvPr/>
        </p:nvCxnSpPr>
        <p:spPr>
          <a:xfrm rot="10800000" flipV="1">
            <a:off x="3714744" y="3214686"/>
            <a:ext cx="1588" cy="714380"/>
          </a:xfrm>
          <a:prstGeom prst="bentConnector3">
            <a:avLst>
              <a:gd name="adj1" fmla="val 14395466"/>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63 Conector angular"/>
          <p:cNvCxnSpPr>
            <a:stCxn id="17" idx="1"/>
            <a:endCxn id="18" idx="1"/>
          </p:cNvCxnSpPr>
          <p:nvPr/>
        </p:nvCxnSpPr>
        <p:spPr>
          <a:xfrm rot="10800000" flipV="1">
            <a:off x="3714744" y="3929066"/>
            <a:ext cx="1588" cy="785818"/>
          </a:xfrm>
          <a:prstGeom prst="bentConnector3">
            <a:avLst>
              <a:gd name="adj1" fmla="val 14395466"/>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71 Conector angular"/>
          <p:cNvCxnSpPr>
            <a:stCxn id="18" idx="1"/>
          </p:cNvCxnSpPr>
          <p:nvPr/>
        </p:nvCxnSpPr>
        <p:spPr>
          <a:xfrm rot="10800000" flipH="1" flipV="1">
            <a:off x="3714744" y="4714884"/>
            <a:ext cx="2286016" cy="428628"/>
          </a:xfrm>
          <a:prstGeom prst="bentConnector3">
            <a:avLst>
              <a:gd name="adj1" fmla="val -10000"/>
            </a:avLst>
          </a:prstGeom>
        </p:spPr>
        <p:style>
          <a:lnRef idx="1">
            <a:schemeClr val="accent1"/>
          </a:lnRef>
          <a:fillRef idx="0">
            <a:schemeClr val="accent1"/>
          </a:fillRef>
          <a:effectRef idx="0">
            <a:schemeClr val="accent1"/>
          </a:effectRef>
          <a:fontRef idx="minor">
            <a:schemeClr val="tx1"/>
          </a:fontRef>
        </p:style>
      </p:cxnSp>
      <p:cxnSp>
        <p:nvCxnSpPr>
          <p:cNvPr id="74" name="73 Conector recto de flecha"/>
          <p:cNvCxnSpPr>
            <a:endCxn id="19" idx="2"/>
          </p:cNvCxnSpPr>
          <p:nvPr/>
        </p:nvCxnSpPr>
        <p:spPr>
          <a:xfrm rot="5400000" flipH="1" flipV="1">
            <a:off x="5464975" y="4607727"/>
            <a:ext cx="107157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6" name="75 Conector recto de flecha"/>
          <p:cNvCxnSpPr/>
          <p:nvPr/>
        </p:nvCxnSpPr>
        <p:spPr>
          <a:xfrm>
            <a:off x="1571604" y="1857364"/>
            <a:ext cx="428628"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8" name="77 Conector recto de flecha"/>
          <p:cNvCxnSpPr/>
          <p:nvPr/>
        </p:nvCxnSpPr>
        <p:spPr>
          <a:xfrm rot="10800000">
            <a:off x="6929454" y="1857364"/>
            <a:ext cx="642942"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79 Conector recto de flecha"/>
          <p:cNvCxnSpPr/>
          <p:nvPr/>
        </p:nvCxnSpPr>
        <p:spPr>
          <a:xfrm rot="10800000">
            <a:off x="5000628" y="1428736"/>
            <a:ext cx="928694"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81 Conector recto de flecha"/>
          <p:cNvCxnSpPr/>
          <p:nvPr/>
        </p:nvCxnSpPr>
        <p:spPr>
          <a:xfrm rot="5400000">
            <a:off x="4465637" y="1892289"/>
            <a:ext cx="500066" cy="1588"/>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84" name="83 Conector recto de flecha"/>
          <p:cNvCxnSpPr>
            <a:stCxn id="7" idx="3"/>
          </p:cNvCxnSpPr>
          <p:nvPr/>
        </p:nvCxnSpPr>
        <p:spPr>
          <a:xfrm>
            <a:off x="4929190" y="1500174"/>
            <a:ext cx="857256"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92 Conector recto de flecha"/>
          <p:cNvCxnSpPr>
            <a:stCxn id="13" idx="3"/>
            <a:endCxn id="11" idx="1"/>
          </p:cNvCxnSpPr>
          <p:nvPr/>
        </p:nvCxnSpPr>
        <p:spPr>
          <a:xfrm>
            <a:off x="6858016" y="1964521"/>
            <a:ext cx="71438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94 Conector recto de flecha"/>
          <p:cNvCxnSpPr>
            <a:endCxn id="8" idx="3"/>
          </p:cNvCxnSpPr>
          <p:nvPr/>
        </p:nvCxnSpPr>
        <p:spPr>
          <a:xfrm rot="10800000" flipV="1">
            <a:off x="5214942" y="2143115"/>
            <a:ext cx="714380" cy="250033"/>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97" name="96 Conector recto de flecha"/>
          <p:cNvCxnSpPr/>
          <p:nvPr/>
        </p:nvCxnSpPr>
        <p:spPr>
          <a:xfrm flipV="1">
            <a:off x="1571604" y="2428868"/>
            <a:ext cx="500066"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0" name="99 Conector recto de flecha"/>
          <p:cNvCxnSpPr>
            <a:stCxn id="11" idx="2"/>
          </p:cNvCxnSpPr>
          <p:nvPr/>
        </p:nvCxnSpPr>
        <p:spPr>
          <a:xfrm rot="5400000">
            <a:off x="7679553" y="2893215"/>
            <a:ext cx="78581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101 Conector recto de flecha"/>
          <p:cNvCxnSpPr>
            <a:stCxn id="19" idx="0"/>
          </p:cNvCxnSpPr>
          <p:nvPr/>
        </p:nvCxnSpPr>
        <p:spPr>
          <a:xfrm rot="5400000" flipH="1" flipV="1">
            <a:off x="5357818" y="2928934"/>
            <a:ext cx="1500198"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6" name="105 Forma"/>
          <p:cNvCxnSpPr>
            <a:stCxn id="12" idx="2"/>
          </p:cNvCxnSpPr>
          <p:nvPr/>
        </p:nvCxnSpPr>
        <p:spPr>
          <a:xfrm rot="5400000">
            <a:off x="3571868" y="1071546"/>
            <a:ext cx="1857388" cy="714380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8" name="107 Conector recto"/>
          <p:cNvCxnSpPr/>
          <p:nvPr/>
        </p:nvCxnSpPr>
        <p:spPr>
          <a:xfrm rot="5400000" flipH="1" flipV="1">
            <a:off x="-214346" y="4429132"/>
            <a:ext cx="228601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109 Conector recto de flecha"/>
          <p:cNvCxnSpPr/>
          <p:nvPr/>
        </p:nvCxnSpPr>
        <p:spPr>
          <a:xfrm flipV="1">
            <a:off x="928662" y="2428868"/>
            <a:ext cx="1500198"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1" name="120 Conector recto de flecha"/>
          <p:cNvCxnSpPr>
            <a:stCxn id="14" idx="3"/>
            <a:endCxn id="7" idx="0"/>
          </p:cNvCxnSpPr>
          <p:nvPr/>
        </p:nvCxnSpPr>
        <p:spPr>
          <a:xfrm>
            <a:off x="3071802" y="928670"/>
            <a:ext cx="1321603" cy="428628"/>
          </a:xfrm>
          <a:prstGeom prst="straightConnector1">
            <a:avLst/>
          </a:prstGeom>
          <a:ln>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26" name="125 Conector recto de flecha"/>
          <p:cNvCxnSpPr/>
          <p:nvPr/>
        </p:nvCxnSpPr>
        <p:spPr>
          <a:xfrm flipV="1">
            <a:off x="2143108" y="1643050"/>
            <a:ext cx="1643074"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127 Conector recto de flecha"/>
          <p:cNvCxnSpPr>
            <a:endCxn id="9" idx="0"/>
          </p:cNvCxnSpPr>
          <p:nvPr/>
        </p:nvCxnSpPr>
        <p:spPr>
          <a:xfrm rot="10800000" flipV="1">
            <a:off x="2536018" y="1643050"/>
            <a:ext cx="1535917"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1" name="130 Conector recto de flecha"/>
          <p:cNvCxnSpPr/>
          <p:nvPr/>
        </p:nvCxnSpPr>
        <p:spPr>
          <a:xfrm>
            <a:off x="357158" y="6072206"/>
            <a:ext cx="7143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3" name="132 Conector recto de flecha"/>
          <p:cNvCxnSpPr/>
          <p:nvPr/>
        </p:nvCxnSpPr>
        <p:spPr>
          <a:xfrm>
            <a:off x="357158" y="6429396"/>
            <a:ext cx="714380" cy="1588"/>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sp>
        <p:nvSpPr>
          <p:cNvPr id="134" name="133 CuadroTexto"/>
          <p:cNvSpPr txBox="1"/>
          <p:nvPr/>
        </p:nvSpPr>
        <p:spPr>
          <a:xfrm>
            <a:off x="1142976" y="5929330"/>
            <a:ext cx="3571900" cy="646331"/>
          </a:xfrm>
          <a:prstGeom prst="rect">
            <a:avLst/>
          </a:prstGeom>
          <a:noFill/>
        </p:spPr>
        <p:txBody>
          <a:bodyPr wrap="square" rtlCol="0">
            <a:spAutoFit/>
          </a:bodyPr>
          <a:lstStyle/>
          <a:p>
            <a:r>
              <a:rPr lang="es-ES" sz="1200" dirty="0" smtClean="0"/>
              <a:t>MATERIAS PRIMAS(METAL, PAPEL,CARTÓN)</a:t>
            </a:r>
          </a:p>
          <a:p>
            <a:endParaRPr lang="es-ES" sz="1200" dirty="0" smtClean="0"/>
          </a:p>
          <a:p>
            <a:r>
              <a:rPr lang="es-ES" sz="1200" dirty="0" smtClean="0"/>
              <a:t>INFORMACIÓN</a:t>
            </a:r>
            <a:endParaRPr lang="es-ES" sz="1200" dirty="0"/>
          </a:p>
        </p:txBody>
      </p:sp>
      <p:sp>
        <p:nvSpPr>
          <p:cNvPr id="140" name="Text Box 135"/>
          <p:cNvSpPr txBox="1">
            <a:spLocks noChangeArrowheads="1"/>
          </p:cNvSpPr>
          <p:nvPr/>
        </p:nvSpPr>
        <p:spPr bwMode="auto">
          <a:xfrm>
            <a:off x="3571868" y="857232"/>
            <a:ext cx="341760" cy="246221"/>
          </a:xfrm>
          <a:prstGeom prst="rect">
            <a:avLst/>
          </a:prstGeom>
          <a:noFill/>
          <a:ln w="9525">
            <a:noFill/>
            <a:miter lim="800000"/>
            <a:headEnd/>
            <a:tailEnd/>
          </a:ln>
        </p:spPr>
        <p:txBody>
          <a:bodyPr wrap="none">
            <a:spAutoFit/>
          </a:bodyPr>
          <a:lstStyle/>
          <a:p>
            <a:r>
              <a:rPr lang="es-ES" sz="1000" dirty="0">
                <a:latin typeface="American Typewriter" charset="0"/>
              </a:rPr>
              <a:t>(1)</a:t>
            </a:r>
          </a:p>
        </p:txBody>
      </p:sp>
      <p:sp>
        <p:nvSpPr>
          <p:cNvPr id="141" name="Text Box 136"/>
          <p:cNvSpPr txBox="1">
            <a:spLocks noChangeArrowheads="1"/>
          </p:cNvSpPr>
          <p:nvPr/>
        </p:nvSpPr>
        <p:spPr bwMode="auto">
          <a:xfrm>
            <a:off x="3214678" y="1857364"/>
            <a:ext cx="325730" cy="230832"/>
          </a:xfrm>
          <a:prstGeom prst="rect">
            <a:avLst/>
          </a:prstGeom>
          <a:noFill/>
          <a:ln w="9525">
            <a:noFill/>
            <a:miter lim="800000"/>
            <a:headEnd/>
            <a:tailEnd/>
          </a:ln>
        </p:spPr>
        <p:txBody>
          <a:bodyPr wrap="none">
            <a:spAutoFit/>
          </a:bodyPr>
          <a:lstStyle/>
          <a:p>
            <a:r>
              <a:rPr lang="es-ES" sz="900" dirty="0">
                <a:latin typeface="American Typewriter" charset="0"/>
              </a:rPr>
              <a:t>(2)</a:t>
            </a:r>
          </a:p>
        </p:txBody>
      </p:sp>
      <p:sp>
        <p:nvSpPr>
          <p:cNvPr id="142" name="Text Box 137"/>
          <p:cNvSpPr txBox="1">
            <a:spLocks noChangeArrowheads="1"/>
          </p:cNvSpPr>
          <p:nvPr/>
        </p:nvSpPr>
        <p:spPr bwMode="auto">
          <a:xfrm>
            <a:off x="1714480" y="2285992"/>
            <a:ext cx="325730" cy="230832"/>
          </a:xfrm>
          <a:prstGeom prst="rect">
            <a:avLst/>
          </a:prstGeom>
          <a:noFill/>
          <a:ln w="9525">
            <a:noFill/>
            <a:miter lim="800000"/>
            <a:headEnd/>
            <a:tailEnd/>
          </a:ln>
        </p:spPr>
        <p:txBody>
          <a:bodyPr wrap="none">
            <a:spAutoFit/>
          </a:bodyPr>
          <a:lstStyle/>
          <a:p>
            <a:r>
              <a:rPr lang="es-ES" sz="900" dirty="0">
                <a:latin typeface="American Typewriter" charset="0"/>
              </a:rPr>
              <a:t>(3)</a:t>
            </a:r>
          </a:p>
        </p:txBody>
      </p:sp>
      <p:sp>
        <p:nvSpPr>
          <p:cNvPr id="143" name="Text Box 137"/>
          <p:cNvSpPr txBox="1">
            <a:spLocks noChangeArrowheads="1"/>
          </p:cNvSpPr>
          <p:nvPr/>
        </p:nvSpPr>
        <p:spPr bwMode="auto">
          <a:xfrm>
            <a:off x="1714480" y="1714488"/>
            <a:ext cx="325730" cy="230832"/>
          </a:xfrm>
          <a:prstGeom prst="rect">
            <a:avLst/>
          </a:prstGeom>
          <a:noFill/>
          <a:ln w="9525">
            <a:noFill/>
            <a:miter lim="800000"/>
            <a:headEnd/>
            <a:tailEnd/>
          </a:ln>
        </p:spPr>
        <p:txBody>
          <a:bodyPr wrap="none">
            <a:spAutoFit/>
          </a:bodyPr>
          <a:lstStyle/>
          <a:p>
            <a:r>
              <a:rPr lang="es-ES" sz="900" dirty="0">
                <a:latin typeface="American Typewriter" charset="0"/>
              </a:rPr>
              <a:t>(3)</a:t>
            </a:r>
          </a:p>
        </p:txBody>
      </p:sp>
      <p:sp>
        <p:nvSpPr>
          <p:cNvPr id="144" name="143 CuadroTexto"/>
          <p:cNvSpPr txBox="1"/>
          <p:nvPr/>
        </p:nvSpPr>
        <p:spPr>
          <a:xfrm>
            <a:off x="1928794" y="1428736"/>
            <a:ext cx="1357322" cy="246221"/>
          </a:xfrm>
          <a:prstGeom prst="rect">
            <a:avLst/>
          </a:prstGeom>
          <a:noFill/>
        </p:spPr>
        <p:txBody>
          <a:bodyPr wrap="square" rtlCol="0">
            <a:spAutoFit/>
          </a:bodyPr>
          <a:lstStyle/>
          <a:p>
            <a:r>
              <a:rPr lang="es-ES" sz="1000" dirty="0" smtClean="0"/>
              <a:t>valoración</a:t>
            </a:r>
            <a:endParaRPr lang="es-ES" sz="1000" dirty="0"/>
          </a:p>
        </p:txBody>
      </p:sp>
      <p:sp>
        <p:nvSpPr>
          <p:cNvPr id="145" name="Text Box 138"/>
          <p:cNvSpPr txBox="1">
            <a:spLocks noChangeArrowheads="1"/>
          </p:cNvSpPr>
          <p:nvPr/>
        </p:nvSpPr>
        <p:spPr bwMode="auto">
          <a:xfrm>
            <a:off x="3286116" y="2285992"/>
            <a:ext cx="325730" cy="230832"/>
          </a:xfrm>
          <a:prstGeom prst="rect">
            <a:avLst/>
          </a:prstGeom>
          <a:noFill/>
          <a:ln w="9525">
            <a:noFill/>
            <a:miter lim="800000"/>
            <a:headEnd/>
            <a:tailEnd/>
          </a:ln>
        </p:spPr>
        <p:txBody>
          <a:bodyPr wrap="none">
            <a:spAutoFit/>
          </a:bodyPr>
          <a:lstStyle/>
          <a:p>
            <a:r>
              <a:rPr lang="es-ES" sz="900" dirty="0">
                <a:latin typeface="American Typewriter" charset="0"/>
              </a:rPr>
              <a:t>(4)</a:t>
            </a:r>
          </a:p>
        </p:txBody>
      </p:sp>
      <p:sp>
        <p:nvSpPr>
          <p:cNvPr id="146" name="Text Box 139"/>
          <p:cNvSpPr txBox="1">
            <a:spLocks noChangeArrowheads="1"/>
          </p:cNvSpPr>
          <p:nvPr/>
        </p:nvSpPr>
        <p:spPr bwMode="auto">
          <a:xfrm>
            <a:off x="3000364" y="2571744"/>
            <a:ext cx="325730" cy="230832"/>
          </a:xfrm>
          <a:prstGeom prst="rect">
            <a:avLst/>
          </a:prstGeom>
          <a:noFill/>
          <a:ln w="9525">
            <a:noFill/>
            <a:miter lim="800000"/>
            <a:headEnd/>
            <a:tailEnd/>
          </a:ln>
        </p:spPr>
        <p:txBody>
          <a:bodyPr wrap="none">
            <a:spAutoFit/>
          </a:bodyPr>
          <a:lstStyle/>
          <a:p>
            <a:r>
              <a:rPr lang="es-ES" sz="900" dirty="0">
                <a:latin typeface="American Typewriter" charset="0"/>
              </a:rPr>
              <a:t>(5)</a:t>
            </a:r>
          </a:p>
        </p:txBody>
      </p:sp>
      <p:sp>
        <p:nvSpPr>
          <p:cNvPr id="147" name="Text Box 139"/>
          <p:cNvSpPr txBox="1">
            <a:spLocks noChangeArrowheads="1"/>
          </p:cNvSpPr>
          <p:nvPr/>
        </p:nvSpPr>
        <p:spPr bwMode="auto">
          <a:xfrm>
            <a:off x="3214678" y="3357562"/>
            <a:ext cx="325730" cy="230832"/>
          </a:xfrm>
          <a:prstGeom prst="rect">
            <a:avLst/>
          </a:prstGeom>
          <a:noFill/>
          <a:ln w="9525">
            <a:noFill/>
            <a:miter lim="800000"/>
            <a:headEnd/>
            <a:tailEnd/>
          </a:ln>
        </p:spPr>
        <p:txBody>
          <a:bodyPr wrap="none">
            <a:spAutoFit/>
          </a:bodyPr>
          <a:lstStyle/>
          <a:p>
            <a:r>
              <a:rPr lang="es-ES" sz="900" dirty="0" smtClean="0">
                <a:latin typeface="American Typewriter" charset="0"/>
              </a:rPr>
              <a:t>(6)</a:t>
            </a:r>
            <a:endParaRPr lang="es-ES" sz="900" dirty="0">
              <a:latin typeface="American Typewriter" charset="0"/>
            </a:endParaRPr>
          </a:p>
        </p:txBody>
      </p:sp>
      <p:sp>
        <p:nvSpPr>
          <p:cNvPr id="148" name="Text Box 140"/>
          <p:cNvSpPr txBox="1">
            <a:spLocks noChangeArrowheads="1"/>
          </p:cNvSpPr>
          <p:nvPr/>
        </p:nvSpPr>
        <p:spPr bwMode="auto">
          <a:xfrm>
            <a:off x="3214678" y="4000504"/>
            <a:ext cx="325730" cy="230832"/>
          </a:xfrm>
          <a:prstGeom prst="rect">
            <a:avLst/>
          </a:prstGeom>
          <a:noFill/>
          <a:ln w="9525">
            <a:noFill/>
            <a:miter lim="800000"/>
            <a:headEnd/>
            <a:tailEnd/>
          </a:ln>
        </p:spPr>
        <p:txBody>
          <a:bodyPr wrap="none">
            <a:spAutoFit/>
          </a:bodyPr>
          <a:lstStyle/>
          <a:p>
            <a:r>
              <a:rPr lang="es-ES" sz="900" dirty="0">
                <a:latin typeface="American Typewriter" charset="0"/>
              </a:rPr>
              <a:t>(7)</a:t>
            </a:r>
          </a:p>
        </p:txBody>
      </p:sp>
      <p:sp>
        <p:nvSpPr>
          <p:cNvPr id="149" name="Text Box 142"/>
          <p:cNvSpPr txBox="1">
            <a:spLocks noChangeArrowheads="1"/>
          </p:cNvSpPr>
          <p:nvPr/>
        </p:nvSpPr>
        <p:spPr bwMode="auto">
          <a:xfrm>
            <a:off x="5715008" y="4429132"/>
            <a:ext cx="325730" cy="230832"/>
          </a:xfrm>
          <a:prstGeom prst="rect">
            <a:avLst/>
          </a:prstGeom>
          <a:noFill/>
          <a:ln w="9525">
            <a:noFill/>
            <a:miter lim="800000"/>
            <a:headEnd/>
            <a:tailEnd/>
          </a:ln>
        </p:spPr>
        <p:txBody>
          <a:bodyPr wrap="none">
            <a:spAutoFit/>
          </a:bodyPr>
          <a:lstStyle/>
          <a:p>
            <a:r>
              <a:rPr lang="es-ES" sz="900" dirty="0">
                <a:latin typeface="American Typewriter" charset="0"/>
              </a:rPr>
              <a:t>(8)</a:t>
            </a:r>
          </a:p>
        </p:txBody>
      </p:sp>
      <p:sp>
        <p:nvSpPr>
          <p:cNvPr id="151" name="Text Box 143"/>
          <p:cNvSpPr txBox="1">
            <a:spLocks noChangeArrowheads="1"/>
          </p:cNvSpPr>
          <p:nvPr/>
        </p:nvSpPr>
        <p:spPr bwMode="auto">
          <a:xfrm>
            <a:off x="7286644" y="1857364"/>
            <a:ext cx="325730" cy="230832"/>
          </a:xfrm>
          <a:prstGeom prst="rect">
            <a:avLst/>
          </a:prstGeom>
          <a:noFill/>
          <a:ln w="9525">
            <a:noFill/>
            <a:miter lim="800000"/>
            <a:headEnd/>
            <a:tailEnd/>
          </a:ln>
        </p:spPr>
        <p:txBody>
          <a:bodyPr wrap="none">
            <a:spAutoFit/>
          </a:bodyPr>
          <a:lstStyle/>
          <a:p>
            <a:r>
              <a:rPr lang="es-ES" sz="900" dirty="0">
                <a:latin typeface="American Typewriter" charset="0"/>
              </a:rPr>
              <a:t>(9)</a:t>
            </a:r>
          </a:p>
        </p:txBody>
      </p:sp>
      <p:sp>
        <p:nvSpPr>
          <p:cNvPr id="152" name="Text Box 144"/>
          <p:cNvSpPr txBox="1">
            <a:spLocks noChangeArrowheads="1"/>
          </p:cNvSpPr>
          <p:nvPr/>
        </p:nvSpPr>
        <p:spPr bwMode="auto">
          <a:xfrm>
            <a:off x="5429256" y="1428736"/>
            <a:ext cx="412292" cy="246221"/>
          </a:xfrm>
          <a:prstGeom prst="rect">
            <a:avLst/>
          </a:prstGeom>
          <a:noFill/>
          <a:ln w="9525">
            <a:noFill/>
            <a:miter lim="800000"/>
            <a:headEnd/>
            <a:tailEnd/>
          </a:ln>
        </p:spPr>
        <p:txBody>
          <a:bodyPr wrap="none">
            <a:spAutoFit/>
          </a:bodyPr>
          <a:lstStyle/>
          <a:p>
            <a:r>
              <a:rPr lang="es-ES" sz="1000" dirty="0">
                <a:latin typeface="American Typewriter" charset="0"/>
              </a:rPr>
              <a:t>(10)</a:t>
            </a:r>
          </a:p>
        </p:txBody>
      </p:sp>
      <p:sp>
        <p:nvSpPr>
          <p:cNvPr id="153" name="Text Box 146"/>
          <p:cNvSpPr txBox="1">
            <a:spLocks noChangeArrowheads="1"/>
          </p:cNvSpPr>
          <p:nvPr/>
        </p:nvSpPr>
        <p:spPr bwMode="auto">
          <a:xfrm>
            <a:off x="4429124" y="1857364"/>
            <a:ext cx="389850" cy="230832"/>
          </a:xfrm>
          <a:prstGeom prst="rect">
            <a:avLst/>
          </a:prstGeom>
          <a:noFill/>
          <a:ln w="9525">
            <a:noFill/>
            <a:miter lim="800000"/>
            <a:headEnd/>
            <a:tailEnd/>
          </a:ln>
        </p:spPr>
        <p:txBody>
          <a:bodyPr wrap="none">
            <a:spAutoFit/>
          </a:bodyPr>
          <a:lstStyle/>
          <a:p>
            <a:r>
              <a:rPr lang="es-ES" sz="900" dirty="0">
                <a:latin typeface="American Typewriter" charset="0"/>
              </a:rPr>
              <a:t>(11)</a:t>
            </a:r>
          </a:p>
        </p:txBody>
      </p:sp>
      <p:sp>
        <p:nvSpPr>
          <p:cNvPr id="154" name="Text Box 147"/>
          <p:cNvSpPr txBox="1">
            <a:spLocks noChangeArrowheads="1"/>
          </p:cNvSpPr>
          <p:nvPr/>
        </p:nvSpPr>
        <p:spPr bwMode="auto">
          <a:xfrm>
            <a:off x="5286380" y="1643050"/>
            <a:ext cx="389850" cy="230832"/>
          </a:xfrm>
          <a:prstGeom prst="rect">
            <a:avLst/>
          </a:prstGeom>
          <a:noFill/>
          <a:ln w="9525">
            <a:noFill/>
            <a:miter lim="800000"/>
            <a:headEnd/>
            <a:tailEnd/>
          </a:ln>
        </p:spPr>
        <p:txBody>
          <a:bodyPr wrap="none">
            <a:spAutoFit/>
          </a:bodyPr>
          <a:lstStyle/>
          <a:p>
            <a:r>
              <a:rPr lang="es-ES" sz="900" dirty="0">
                <a:latin typeface="American Typewriter" charset="0"/>
              </a:rPr>
              <a:t>(12)</a:t>
            </a:r>
          </a:p>
        </p:txBody>
      </p:sp>
      <p:sp>
        <p:nvSpPr>
          <p:cNvPr id="155" name="Text Box 148"/>
          <p:cNvSpPr txBox="1">
            <a:spLocks noChangeArrowheads="1"/>
          </p:cNvSpPr>
          <p:nvPr/>
        </p:nvSpPr>
        <p:spPr bwMode="auto">
          <a:xfrm>
            <a:off x="5857884" y="2571744"/>
            <a:ext cx="389850" cy="230832"/>
          </a:xfrm>
          <a:prstGeom prst="rect">
            <a:avLst/>
          </a:prstGeom>
          <a:noFill/>
          <a:ln w="9525">
            <a:noFill/>
            <a:miter lim="800000"/>
            <a:headEnd/>
            <a:tailEnd/>
          </a:ln>
        </p:spPr>
        <p:txBody>
          <a:bodyPr wrap="none">
            <a:spAutoFit/>
          </a:bodyPr>
          <a:lstStyle/>
          <a:p>
            <a:r>
              <a:rPr lang="es-ES" sz="900" dirty="0">
                <a:latin typeface="American Typewriter" charset="0"/>
              </a:rPr>
              <a:t>(13)</a:t>
            </a:r>
          </a:p>
        </p:txBody>
      </p:sp>
      <p:sp>
        <p:nvSpPr>
          <p:cNvPr id="156" name="Text Box 149"/>
          <p:cNvSpPr txBox="1">
            <a:spLocks noChangeArrowheads="1"/>
          </p:cNvSpPr>
          <p:nvPr/>
        </p:nvSpPr>
        <p:spPr bwMode="auto">
          <a:xfrm>
            <a:off x="6929454" y="2143116"/>
            <a:ext cx="389850" cy="230832"/>
          </a:xfrm>
          <a:prstGeom prst="rect">
            <a:avLst/>
          </a:prstGeom>
          <a:noFill/>
          <a:ln w="9525">
            <a:noFill/>
            <a:miter lim="800000"/>
            <a:headEnd/>
            <a:tailEnd/>
          </a:ln>
        </p:spPr>
        <p:txBody>
          <a:bodyPr wrap="none">
            <a:spAutoFit/>
          </a:bodyPr>
          <a:lstStyle/>
          <a:p>
            <a:r>
              <a:rPr lang="es-ES" sz="900" dirty="0">
                <a:latin typeface="American Typewriter" charset="0"/>
              </a:rPr>
              <a:t>(14)</a:t>
            </a:r>
          </a:p>
        </p:txBody>
      </p:sp>
      <p:sp>
        <p:nvSpPr>
          <p:cNvPr id="157" name="Text Box 150"/>
          <p:cNvSpPr txBox="1">
            <a:spLocks noChangeArrowheads="1"/>
          </p:cNvSpPr>
          <p:nvPr/>
        </p:nvSpPr>
        <p:spPr bwMode="auto">
          <a:xfrm>
            <a:off x="5357818" y="2285992"/>
            <a:ext cx="389850" cy="230832"/>
          </a:xfrm>
          <a:prstGeom prst="rect">
            <a:avLst/>
          </a:prstGeom>
          <a:noFill/>
          <a:ln w="9525">
            <a:noFill/>
            <a:miter lim="800000"/>
            <a:headEnd/>
            <a:tailEnd/>
          </a:ln>
        </p:spPr>
        <p:txBody>
          <a:bodyPr wrap="none">
            <a:spAutoFit/>
          </a:bodyPr>
          <a:lstStyle/>
          <a:p>
            <a:r>
              <a:rPr lang="es-ES" sz="900" dirty="0">
                <a:latin typeface="American Typewriter" charset="0"/>
              </a:rPr>
              <a:t>(15)</a:t>
            </a:r>
          </a:p>
        </p:txBody>
      </p:sp>
      <p:sp>
        <p:nvSpPr>
          <p:cNvPr id="158" name="Text Box 155"/>
          <p:cNvSpPr txBox="1">
            <a:spLocks noChangeArrowheads="1"/>
          </p:cNvSpPr>
          <p:nvPr/>
        </p:nvSpPr>
        <p:spPr bwMode="auto">
          <a:xfrm>
            <a:off x="7786710" y="2786058"/>
            <a:ext cx="389850" cy="230832"/>
          </a:xfrm>
          <a:prstGeom prst="rect">
            <a:avLst/>
          </a:prstGeom>
          <a:noFill/>
          <a:ln w="9525">
            <a:noFill/>
            <a:miter lim="800000"/>
            <a:headEnd/>
            <a:tailEnd/>
          </a:ln>
        </p:spPr>
        <p:txBody>
          <a:bodyPr wrap="none">
            <a:spAutoFit/>
          </a:bodyPr>
          <a:lstStyle/>
          <a:p>
            <a:r>
              <a:rPr lang="es-ES" sz="900" dirty="0">
                <a:latin typeface="American Typewriter" charset="0"/>
              </a:rPr>
              <a:t>(16)</a:t>
            </a:r>
          </a:p>
        </p:txBody>
      </p:sp>
      <p:sp>
        <p:nvSpPr>
          <p:cNvPr id="159" name="Text Box 156"/>
          <p:cNvSpPr txBox="1">
            <a:spLocks noChangeArrowheads="1"/>
          </p:cNvSpPr>
          <p:nvPr/>
        </p:nvSpPr>
        <p:spPr bwMode="auto">
          <a:xfrm>
            <a:off x="6858016" y="2786058"/>
            <a:ext cx="389850" cy="230832"/>
          </a:xfrm>
          <a:prstGeom prst="rect">
            <a:avLst/>
          </a:prstGeom>
          <a:noFill/>
          <a:ln w="9525">
            <a:noFill/>
            <a:miter lim="800000"/>
            <a:headEnd/>
            <a:tailEnd/>
          </a:ln>
        </p:spPr>
        <p:txBody>
          <a:bodyPr wrap="none">
            <a:spAutoFit/>
          </a:bodyPr>
          <a:lstStyle/>
          <a:p>
            <a:r>
              <a:rPr lang="es-ES" sz="900" dirty="0">
                <a:latin typeface="American Typewriter" charset="0"/>
              </a:rPr>
              <a:t>(17)</a:t>
            </a:r>
          </a:p>
        </p:txBody>
      </p:sp>
      <p:sp>
        <p:nvSpPr>
          <p:cNvPr id="160" name="Text Box 157"/>
          <p:cNvSpPr txBox="1">
            <a:spLocks noChangeArrowheads="1"/>
          </p:cNvSpPr>
          <p:nvPr/>
        </p:nvSpPr>
        <p:spPr bwMode="auto">
          <a:xfrm>
            <a:off x="642910" y="4643446"/>
            <a:ext cx="389850" cy="230832"/>
          </a:xfrm>
          <a:prstGeom prst="rect">
            <a:avLst/>
          </a:prstGeom>
          <a:noFill/>
          <a:ln w="9525">
            <a:noFill/>
            <a:miter lim="800000"/>
            <a:headEnd/>
            <a:tailEnd/>
          </a:ln>
        </p:spPr>
        <p:txBody>
          <a:bodyPr wrap="none">
            <a:spAutoFit/>
          </a:bodyPr>
          <a:lstStyle/>
          <a:p>
            <a:r>
              <a:rPr lang="es-ES" sz="900" dirty="0">
                <a:latin typeface="American Typewriter" charset="0"/>
              </a:rPr>
              <a:t>(18)</a:t>
            </a:r>
          </a:p>
        </p:txBody>
      </p:sp>
      <p:cxnSp>
        <p:nvCxnSpPr>
          <p:cNvPr id="164" name="163 Conector recto de flecha"/>
          <p:cNvCxnSpPr/>
          <p:nvPr/>
        </p:nvCxnSpPr>
        <p:spPr>
          <a:xfrm>
            <a:off x="4929190" y="1643050"/>
            <a:ext cx="2571768" cy="171451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65" name="164 CuadroTexto"/>
          <p:cNvSpPr txBox="1"/>
          <p:nvPr/>
        </p:nvSpPr>
        <p:spPr>
          <a:xfrm>
            <a:off x="4643438" y="5929330"/>
            <a:ext cx="1928826" cy="307777"/>
          </a:xfrm>
          <a:prstGeom prst="rect">
            <a:avLst/>
          </a:prstGeom>
          <a:noFill/>
        </p:spPr>
        <p:txBody>
          <a:bodyPr wrap="square" rtlCol="0">
            <a:spAutoFit/>
          </a:bodyPr>
          <a:lstStyle/>
          <a:p>
            <a:r>
              <a:rPr lang="es-ES" sz="1400" dirty="0" smtClean="0"/>
              <a:t>LEYENDA NUMÉRICA </a:t>
            </a:r>
            <a:endParaRPr lang="es-ES" sz="1400" dirty="0"/>
          </a:p>
        </p:txBody>
      </p:sp>
      <p:sp>
        <p:nvSpPr>
          <p:cNvPr id="166" name="165 Flecha derecha">
            <a:hlinkClick r:id="" action="ppaction://hlinkshowjump?jump=nextslide"/>
          </p:cNvPr>
          <p:cNvSpPr/>
          <p:nvPr/>
        </p:nvSpPr>
        <p:spPr>
          <a:xfrm>
            <a:off x="5214942" y="6286520"/>
            <a:ext cx="500066" cy="214314"/>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1" name="70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73" name="72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500"/>
                                  </p:stCondLst>
                                  <p:childTnLst>
                                    <p:set>
                                      <p:cBhvr>
                                        <p:cTn id="6" dur="1" fill="hold">
                                          <p:stCondLst>
                                            <p:cond delay="0"/>
                                          </p:stCondLst>
                                        </p:cTn>
                                        <p:tgtEl>
                                          <p:spTgt spid="165"/>
                                        </p:tgtEl>
                                        <p:attrNameLst>
                                          <p:attrName>style.visibility</p:attrName>
                                        </p:attrNameLst>
                                      </p:cBhvr>
                                      <p:to>
                                        <p:strVal val="visible"/>
                                      </p:to>
                                    </p:set>
                                    <p:anim calcmode="lin" valueType="num">
                                      <p:cBhvr additive="base">
                                        <p:cTn id="7" dur="1000" fill="hold"/>
                                        <p:tgtEl>
                                          <p:spTgt spid="165"/>
                                        </p:tgtEl>
                                        <p:attrNameLst>
                                          <p:attrName>ppt_x</p:attrName>
                                        </p:attrNameLst>
                                      </p:cBhvr>
                                      <p:tavLst>
                                        <p:tav tm="0">
                                          <p:val>
                                            <p:strVal val="#ppt_x"/>
                                          </p:val>
                                        </p:tav>
                                        <p:tav tm="100000">
                                          <p:val>
                                            <p:strVal val="#ppt_x"/>
                                          </p:val>
                                        </p:tav>
                                      </p:tavLst>
                                    </p:anim>
                                    <p:anim calcmode="lin" valueType="num">
                                      <p:cBhvr additive="base">
                                        <p:cTn id="8" dur="1000" fill="hold"/>
                                        <p:tgtEl>
                                          <p:spTgt spid="1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142852"/>
            <a:ext cx="7772400" cy="914400"/>
          </a:xfrm>
        </p:spPr>
        <p:txBody>
          <a:bodyPr/>
          <a:lstStyle/>
          <a:p>
            <a:pPr algn="ctr"/>
            <a:r>
              <a:rPr lang="es-ES" sz="2300" dirty="0" smtClean="0"/>
              <a:t>ORGANIGRAFO-LEYENDA:</a:t>
            </a:r>
            <a:endParaRPr lang="es-ES" sz="2300" dirty="0"/>
          </a:p>
        </p:txBody>
      </p:sp>
      <p:sp>
        <p:nvSpPr>
          <p:cNvPr id="3" name="2 Marcador de contenido"/>
          <p:cNvSpPr>
            <a:spLocks noGrp="1"/>
          </p:cNvSpPr>
          <p:nvPr>
            <p:ph idx="1"/>
          </p:nvPr>
        </p:nvSpPr>
        <p:spPr>
          <a:xfrm>
            <a:off x="0" y="642918"/>
            <a:ext cx="8786842" cy="5500726"/>
          </a:xfrm>
        </p:spPr>
        <p:txBody>
          <a:bodyPr>
            <a:normAutofit fontScale="77500" lnSpcReduction="20000"/>
          </a:bodyPr>
          <a:lstStyle/>
          <a:p>
            <a:r>
              <a:rPr lang="es-ES" sz="1900" dirty="0" smtClean="0">
                <a:latin typeface="Times New Roman" pitchFamily="18" charset="0"/>
                <a:cs typeface="Times New Roman" pitchFamily="18" charset="0"/>
              </a:rPr>
              <a:t>1: Cúpula directiva comprueba el valor continuo del precio en la bolsa de los metales, LME London Metal Exchange </a:t>
            </a:r>
          </a:p>
          <a:p>
            <a:r>
              <a:rPr lang="es-ES" sz="1900" dirty="0" smtClean="0">
                <a:latin typeface="Times New Roman" pitchFamily="18" charset="0"/>
                <a:cs typeface="Times New Roman" pitchFamily="18" charset="0"/>
              </a:rPr>
              <a:t>2: A partir de esos valores, se fijan los precios de compra de metales. Los precios del papel y del cartón son más constantes, solo se manda la orden de compra.</a:t>
            </a:r>
          </a:p>
          <a:p>
            <a:r>
              <a:rPr lang="es-ES" sz="1900" dirty="0" smtClean="0">
                <a:latin typeface="Times New Roman" pitchFamily="18" charset="0"/>
                <a:cs typeface="Times New Roman" pitchFamily="18" charset="0"/>
              </a:rPr>
              <a:t>3: Adquisición   y transporte de la materia prima, tras su valoración, y precio de mercado.</a:t>
            </a:r>
          </a:p>
          <a:p>
            <a:r>
              <a:rPr lang="es-ES" sz="1900" dirty="0" smtClean="0">
                <a:latin typeface="Times New Roman" pitchFamily="18" charset="0"/>
                <a:cs typeface="Times New Roman" pitchFamily="18" charset="0"/>
              </a:rPr>
              <a:t>4: Se da el orden de la factura a administración, para su contabilización en almacén.</a:t>
            </a:r>
          </a:p>
          <a:p>
            <a:r>
              <a:rPr lang="es-ES" sz="1900" dirty="0" smtClean="0">
                <a:latin typeface="Times New Roman" pitchFamily="18" charset="0"/>
                <a:cs typeface="Times New Roman" pitchFamily="18" charset="0"/>
              </a:rPr>
              <a:t>5:La materia prima se transporta al parque residual.</a:t>
            </a:r>
          </a:p>
          <a:p>
            <a:r>
              <a:rPr lang="es-ES" sz="1900" dirty="0" smtClean="0">
                <a:latin typeface="Times New Roman" pitchFamily="18" charset="0"/>
                <a:cs typeface="Times New Roman" pitchFamily="18" charset="0"/>
              </a:rPr>
              <a:t>6:Las materias primas son almacenadas, y pasan a gestionarse, limpiarse y clasificarse por calidades.</a:t>
            </a:r>
          </a:p>
          <a:p>
            <a:r>
              <a:rPr lang="es-ES" sz="1900" dirty="0" smtClean="0">
                <a:latin typeface="Times New Roman" pitchFamily="18" charset="0"/>
                <a:cs typeface="Times New Roman" pitchFamily="18" charset="0"/>
              </a:rPr>
              <a:t>7:Una vez tratados, se almacenan como producto terminado.</a:t>
            </a:r>
          </a:p>
          <a:p>
            <a:r>
              <a:rPr lang="es-ES" sz="1900" dirty="0" smtClean="0">
                <a:latin typeface="Times New Roman" pitchFamily="18" charset="0"/>
                <a:cs typeface="Times New Roman" pitchFamily="18" charset="0"/>
              </a:rPr>
              <a:t>8: Los materiales son empaquetados, para optimizar su almacenamiento y trasporte.</a:t>
            </a:r>
          </a:p>
          <a:p>
            <a:r>
              <a:rPr lang="es-ES" sz="1900" dirty="0" smtClean="0">
                <a:latin typeface="Times New Roman" pitchFamily="18" charset="0"/>
                <a:cs typeface="Times New Roman" pitchFamily="18" charset="0"/>
              </a:rPr>
              <a:t>9: Un cliente pide presupuesto por la compra de nuestros materiales.</a:t>
            </a:r>
          </a:p>
          <a:p>
            <a:r>
              <a:rPr lang="es-ES" sz="2000" dirty="0" smtClean="0">
                <a:latin typeface="Times New Roman" pitchFamily="18" charset="0"/>
                <a:cs typeface="Times New Roman" pitchFamily="18" charset="0"/>
              </a:rPr>
              <a:t>10: Se comunica el pedido a la dirección( ó director de almacén, en minoristas).</a:t>
            </a:r>
          </a:p>
          <a:p>
            <a:r>
              <a:rPr lang="es-ES" sz="2000" dirty="0" smtClean="0">
                <a:latin typeface="Times New Roman" pitchFamily="18" charset="0"/>
                <a:cs typeface="Times New Roman" pitchFamily="18" charset="0"/>
              </a:rPr>
              <a:t>11: Consulta con administración, para conocer las cantidades en el almacén disponibles.</a:t>
            </a:r>
          </a:p>
          <a:p>
            <a:r>
              <a:rPr lang="es-ES" sz="2000" dirty="0" smtClean="0">
                <a:latin typeface="Times New Roman" pitchFamily="18" charset="0"/>
                <a:cs typeface="Times New Roman" pitchFamily="18" charset="0"/>
              </a:rPr>
              <a:t>12: Respuesta positiva o negativa, según administración, para realizar la venta.</a:t>
            </a:r>
          </a:p>
          <a:p>
            <a:r>
              <a:rPr lang="es-ES" sz="2000" dirty="0" smtClean="0">
                <a:latin typeface="Times New Roman" pitchFamily="18" charset="0"/>
                <a:cs typeface="Times New Roman" pitchFamily="18" charset="0"/>
              </a:rPr>
              <a:t>13: Los productos ya empacados salen del parque residual.</a:t>
            </a:r>
          </a:p>
          <a:p>
            <a:r>
              <a:rPr lang="es-ES" sz="2000" dirty="0" smtClean="0">
                <a:latin typeface="Times New Roman" pitchFamily="18" charset="0"/>
                <a:cs typeface="Times New Roman" pitchFamily="18" charset="0"/>
              </a:rPr>
              <a:t>14: Se transporta los productos a nuestros clientes.</a:t>
            </a:r>
          </a:p>
          <a:p>
            <a:r>
              <a:rPr lang="es-ES" sz="2000" dirty="0" smtClean="0">
                <a:latin typeface="Times New Roman" pitchFamily="18" charset="0"/>
                <a:cs typeface="Times New Roman" pitchFamily="18" charset="0"/>
              </a:rPr>
              <a:t>15: Se contabiliza la venta del pedido.</a:t>
            </a:r>
          </a:p>
          <a:p>
            <a:r>
              <a:rPr lang="es-ES" sz="2000" dirty="0" smtClean="0">
                <a:latin typeface="Times New Roman" pitchFamily="18" charset="0"/>
                <a:cs typeface="Times New Roman" pitchFamily="18" charset="0"/>
              </a:rPr>
              <a:t>16: Un cliente nos pide un servicio de asistencia técnica de recogida de residuos.</a:t>
            </a:r>
          </a:p>
          <a:p>
            <a:r>
              <a:rPr lang="es-ES" sz="2000" dirty="0" smtClean="0">
                <a:latin typeface="Times New Roman" pitchFamily="18" charset="0"/>
                <a:cs typeface="Times New Roman" pitchFamily="18" charset="0"/>
              </a:rPr>
              <a:t>17:Desde dirección confirman si llevan a cabo el servicio propuesto.</a:t>
            </a:r>
          </a:p>
          <a:p>
            <a:r>
              <a:rPr lang="es-ES" sz="2000" dirty="0" smtClean="0">
                <a:latin typeface="Times New Roman" pitchFamily="18" charset="0"/>
                <a:cs typeface="Times New Roman" pitchFamily="18" charset="0"/>
              </a:rPr>
              <a:t>18: Se transporta el material residual y se trata como una compra más de proveedores.</a:t>
            </a:r>
          </a:p>
          <a:p>
            <a:endParaRPr lang="es-ES" sz="1800" dirty="0" smtClean="0"/>
          </a:p>
          <a:p>
            <a:endParaRPr lang="es-ES" sz="1900" dirty="0" smtClean="0">
              <a:latin typeface="Times New Roman" pitchFamily="18" charset="0"/>
              <a:cs typeface="Times New Roman" pitchFamily="18" charset="0"/>
            </a:endParaRPr>
          </a:p>
          <a:p>
            <a:pPr>
              <a:buNone/>
            </a:pPr>
            <a:endParaRPr lang="es-ES" sz="1800" dirty="0" smtClean="0">
              <a:latin typeface="Times New Roman" pitchFamily="18" charset="0"/>
              <a:cs typeface="Times New Roman" pitchFamily="18" charset="0"/>
            </a:endParaRPr>
          </a:p>
          <a:p>
            <a:endParaRPr lang="es-ES" sz="1800" dirty="0">
              <a:latin typeface="Times New Roman" pitchFamily="18" charset="0"/>
              <a:cs typeface="Times New Roman" pitchFamily="18" charset="0"/>
            </a:endParaRPr>
          </a:p>
        </p:txBody>
      </p:sp>
      <p:sp>
        <p:nvSpPr>
          <p:cNvPr id="4" name="3 CuadroTexto"/>
          <p:cNvSpPr txBox="1"/>
          <p:nvPr/>
        </p:nvSpPr>
        <p:spPr>
          <a:xfrm>
            <a:off x="285720" y="6143644"/>
            <a:ext cx="3071834" cy="292388"/>
          </a:xfrm>
          <a:prstGeom prst="rect">
            <a:avLst/>
          </a:prstGeom>
          <a:noFill/>
        </p:spPr>
        <p:txBody>
          <a:bodyPr wrap="square" rtlCol="0">
            <a:spAutoFit/>
          </a:bodyPr>
          <a:lstStyle/>
          <a:p>
            <a:r>
              <a:rPr lang="es-ES" sz="1300" dirty="0" smtClean="0"/>
              <a:t>VOLVER ORGANIGRAFO GENERAL </a:t>
            </a:r>
            <a:endParaRPr lang="es-ES" sz="1300" dirty="0"/>
          </a:p>
        </p:txBody>
      </p:sp>
      <p:sp>
        <p:nvSpPr>
          <p:cNvPr id="6" name="5 Flecha derecha">
            <a:hlinkClick r:id="" action="ppaction://hlinkshowjump?jump=previousslide"/>
          </p:cNvPr>
          <p:cNvSpPr/>
          <p:nvPr/>
        </p:nvSpPr>
        <p:spPr>
          <a:xfrm rot="10800000">
            <a:off x="1214414" y="6429396"/>
            <a:ext cx="500066" cy="214314"/>
          </a:xfrm>
          <a:prstGeom prst="rightArrow">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Flecha derecha">
            <a:hlinkClick r:id="" action="ppaction://hlinkshowjump?jump=nextslide"/>
          </p:cNvPr>
          <p:cNvSpPr/>
          <p:nvPr/>
        </p:nvSpPr>
        <p:spPr>
          <a:xfrm>
            <a:off x="4643438" y="6429396"/>
            <a:ext cx="500066" cy="214314"/>
          </a:xfrm>
          <a:prstGeom prst="rightArrow">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CuadroTexto"/>
          <p:cNvSpPr txBox="1"/>
          <p:nvPr/>
        </p:nvSpPr>
        <p:spPr>
          <a:xfrm>
            <a:off x="3500430" y="6143644"/>
            <a:ext cx="3286148" cy="292388"/>
          </a:xfrm>
          <a:prstGeom prst="rect">
            <a:avLst/>
          </a:prstGeom>
          <a:noFill/>
        </p:spPr>
        <p:txBody>
          <a:bodyPr wrap="square" rtlCol="0">
            <a:spAutoFit/>
          </a:bodyPr>
          <a:lstStyle/>
          <a:p>
            <a:r>
              <a:rPr lang="es-ES" sz="1300" dirty="0" smtClean="0"/>
              <a:t>IR  A  ORGANIGRAFO DE  MINORISTA </a:t>
            </a:r>
            <a:endParaRPr lang="es-ES" sz="1300" dirty="0"/>
          </a:p>
        </p:txBody>
      </p:sp>
      <p:pic>
        <p:nvPicPr>
          <p:cNvPr id="9"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928662" y="214290"/>
            <a:ext cx="7772400" cy="914400"/>
          </a:xfrm>
        </p:spPr>
        <p:txBody>
          <a:bodyPr/>
          <a:lstStyle/>
          <a:p>
            <a:pPr algn="ctr"/>
            <a:r>
              <a:rPr lang="es-ES" sz="2800" dirty="0" smtClean="0"/>
              <a:t>ORGANIGRAFO (con minoristas)</a:t>
            </a:r>
            <a:endParaRPr lang="es-ES" sz="2800" dirty="0"/>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6" name="5 Rectángulo"/>
          <p:cNvSpPr/>
          <p:nvPr/>
        </p:nvSpPr>
        <p:spPr>
          <a:xfrm>
            <a:off x="285720" y="2357430"/>
            <a:ext cx="128588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PROVEEDORES MINORISTAS</a:t>
            </a:r>
            <a:endParaRPr lang="es-ES" sz="1200" dirty="0">
              <a:solidFill>
                <a:schemeClr val="bg1"/>
              </a:solidFill>
            </a:endParaRPr>
          </a:p>
        </p:txBody>
      </p:sp>
      <p:sp>
        <p:nvSpPr>
          <p:cNvPr id="7" name="6 Rectángulo"/>
          <p:cNvSpPr/>
          <p:nvPr/>
        </p:nvSpPr>
        <p:spPr>
          <a:xfrm>
            <a:off x="3857620" y="1285860"/>
            <a:ext cx="107157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DIRECTOR DE ALMACÉN</a:t>
            </a:r>
            <a:endParaRPr lang="es-ES" sz="1200" dirty="0">
              <a:solidFill>
                <a:schemeClr val="bg1"/>
              </a:solidFill>
            </a:endParaRPr>
          </a:p>
        </p:txBody>
      </p:sp>
      <p:sp>
        <p:nvSpPr>
          <p:cNvPr id="8" name="7 Rectángulo"/>
          <p:cNvSpPr/>
          <p:nvPr/>
        </p:nvSpPr>
        <p:spPr>
          <a:xfrm>
            <a:off x="3786182" y="2214554"/>
            <a:ext cx="142876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ADMINISTRACIÓN</a:t>
            </a:r>
            <a:endParaRPr lang="es-ES" sz="1200" dirty="0">
              <a:solidFill>
                <a:schemeClr val="bg1"/>
              </a:solidFill>
            </a:endParaRPr>
          </a:p>
        </p:txBody>
      </p:sp>
      <p:sp>
        <p:nvSpPr>
          <p:cNvPr id="9" name="8 Rectángulo"/>
          <p:cNvSpPr/>
          <p:nvPr/>
        </p:nvSpPr>
        <p:spPr>
          <a:xfrm>
            <a:off x="2071670" y="2071678"/>
            <a:ext cx="928694"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COMPRAS</a:t>
            </a:r>
            <a:endParaRPr lang="es-ES" sz="1200" dirty="0">
              <a:solidFill>
                <a:schemeClr val="bg1"/>
              </a:solidFill>
            </a:endParaRPr>
          </a:p>
        </p:txBody>
      </p:sp>
      <p:sp>
        <p:nvSpPr>
          <p:cNvPr id="11" name="10 Rectángulo"/>
          <p:cNvSpPr/>
          <p:nvPr/>
        </p:nvSpPr>
        <p:spPr>
          <a:xfrm>
            <a:off x="7572396" y="2071678"/>
            <a:ext cx="107157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CLIENTES MINORISTAS</a:t>
            </a:r>
            <a:endParaRPr lang="es-ES" sz="1200" dirty="0">
              <a:solidFill>
                <a:schemeClr val="bg1"/>
              </a:solidFill>
            </a:endParaRPr>
          </a:p>
        </p:txBody>
      </p:sp>
      <p:sp>
        <p:nvSpPr>
          <p:cNvPr id="13" name="12 Rectángulo"/>
          <p:cNvSpPr/>
          <p:nvPr/>
        </p:nvSpPr>
        <p:spPr>
          <a:xfrm>
            <a:off x="5929322" y="1785926"/>
            <a:ext cx="92869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VENTAS</a:t>
            </a:r>
            <a:endParaRPr lang="es-ES" sz="1200" dirty="0">
              <a:solidFill>
                <a:schemeClr val="bg1"/>
              </a:solidFill>
            </a:endParaRPr>
          </a:p>
        </p:txBody>
      </p:sp>
      <p:sp>
        <p:nvSpPr>
          <p:cNvPr id="15" name="14 CuadroTexto"/>
          <p:cNvSpPr txBox="1"/>
          <p:nvPr/>
        </p:nvSpPr>
        <p:spPr>
          <a:xfrm>
            <a:off x="2143108" y="3071810"/>
            <a:ext cx="1285884" cy="646331"/>
          </a:xfrm>
          <a:prstGeom prst="rect">
            <a:avLst/>
          </a:prstGeom>
          <a:noFill/>
        </p:spPr>
        <p:txBody>
          <a:bodyPr wrap="square" rtlCol="0">
            <a:spAutoFit/>
          </a:bodyPr>
          <a:lstStyle/>
          <a:p>
            <a:r>
              <a:rPr lang="es-ES" dirty="0" smtClean="0"/>
              <a:t>PARQUE RESIDUAL</a:t>
            </a:r>
            <a:endParaRPr lang="es-ES" dirty="0"/>
          </a:p>
        </p:txBody>
      </p:sp>
      <p:sp>
        <p:nvSpPr>
          <p:cNvPr id="16" name="15 Rectángulo"/>
          <p:cNvSpPr/>
          <p:nvPr/>
        </p:nvSpPr>
        <p:spPr>
          <a:xfrm>
            <a:off x="3714744" y="3000372"/>
            <a:ext cx="157163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ALMACENAMIENTO EN BRUTO</a:t>
            </a:r>
            <a:endParaRPr lang="es-ES" sz="1200" dirty="0">
              <a:solidFill>
                <a:schemeClr val="bg1"/>
              </a:solidFill>
            </a:endParaRPr>
          </a:p>
        </p:txBody>
      </p:sp>
      <p:sp>
        <p:nvSpPr>
          <p:cNvPr id="17" name="16 Rectángulo"/>
          <p:cNvSpPr/>
          <p:nvPr/>
        </p:nvSpPr>
        <p:spPr>
          <a:xfrm>
            <a:off x="3714744" y="3643314"/>
            <a:ext cx="157163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CLASIFICACIÓN, GESTIÓN, LIMPIEZA</a:t>
            </a:r>
          </a:p>
        </p:txBody>
      </p:sp>
      <p:sp>
        <p:nvSpPr>
          <p:cNvPr id="18" name="17 Rectángulo"/>
          <p:cNvSpPr/>
          <p:nvPr/>
        </p:nvSpPr>
        <p:spPr>
          <a:xfrm>
            <a:off x="3714744" y="4429132"/>
            <a:ext cx="157163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ALMACENAMIENTO PROD. TERMINADOS</a:t>
            </a:r>
            <a:endParaRPr lang="es-ES" sz="1200" dirty="0">
              <a:solidFill>
                <a:schemeClr val="bg1"/>
              </a:solidFill>
            </a:endParaRPr>
          </a:p>
        </p:txBody>
      </p:sp>
      <p:sp>
        <p:nvSpPr>
          <p:cNvPr id="19" name="18 Rectángulo"/>
          <p:cNvSpPr/>
          <p:nvPr/>
        </p:nvSpPr>
        <p:spPr>
          <a:xfrm>
            <a:off x="5500694" y="3786190"/>
            <a:ext cx="1000132"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solidFill>
                  <a:schemeClr val="bg1"/>
                </a:solidFill>
              </a:rPr>
              <a:t>EMPACADO</a:t>
            </a:r>
            <a:endParaRPr lang="es-ES" sz="1200" dirty="0">
              <a:solidFill>
                <a:schemeClr val="bg1"/>
              </a:solidFill>
            </a:endParaRPr>
          </a:p>
        </p:txBody>
      </p:sp>
      <p:sp>
        <p:nvSpPr>
          <p:cNvPr id="20" name="19 Rectángulo redondeado"/>
          <p:cNvSpPr/>
          <p:nvPr/>
        </p:nvSpPr>
        <p:spPr>
          <a:xfrm>
            <a:off x="1928794" y="2857496"/>
            <a:ext cx="4714908" cy="2500330"/>
          </a:xfrm>
          <a:prstGeom prst="roundRect">
            <a:avLst/>
          </a:prstGeom>
          <a:noFill/>
          <a:ln cmpd="sng">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1" name="40 Conector recto de flecha"/>
          <p:cNvCxnSpPr>
            <a:stCxn id="9" idx="3"/>
            <a:endCxn id="8" idx="1"/>
          </p:cNvCxnSpPr>
          <p:nvPr/>
        </p:nvCxnSpPr>
        <p:spPr>
          <a:xfrm>
            <a:off x="3000364" y="2214554"/>
            <a:ext cx="785818" cy="178595"/>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3" name="42 Conector recto de flecha"/>
          <p:cNvCxnSpPr>
            <a:stCxn id="8" idx="0"/>
          </p:cNvCxnSpPr>
          <p:nvPr/>
        </p:nvCxnSpPr>
        <p:spPr>
          <a:xfrm rot="5400000" flipH="1" flipV="1">
            <a:off x="4250529" y="1964521"/>
            <a:ext cx="500066" cy="1588"/>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p:nvPr/>
        </p:nvCxnSpPr>
        <p:spPr>
          <a:xfrm>
            <a:off x="3000364" y="2357430"/>
            <a:ext cx="714380"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48 Conector angular"/>
          <p:cNvCxnSpPr>
            <a:stCxn id="16" idx="1"/>
            <a:endCxn id="17" idx="1"/>
          </p:cNvCxnSpPr>
          <p:nvPr/>
        </p:nvCxnSpPr>
        <p:spPr>
          <a:xfrm rot="10800000" flipV="1">
            <a:off x="3714744" y="3214686"/>
            <a:ext cx="1588" cy="714380"/>
          </a:xfrm>
          <a:prstGeom prst="bentConnector3">
            <a:avLst>
              <a:gd name="adj1" fmla="val 14395466"/>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63 Conector angular"/>
          <p:cNvCxnSpPr>
            <a:stCxn id="17" idx="1"/>
            <a:endCxn id="18" idx="1"/>
          </p:cNvCxnSpPr>
          <p:nvPr/>
        </p:nvCxnSpPr>
        <p:spPr>
          <a:xfrm rot="10800000" flipV="1">
            <a:off x="3714744" y="3929066"/>
            <a:ext cx="1588" cy="785818"/>
          </a:xfrm>
          <a:prstGeom prst="bentConnector3">
            <a:avLst>
              <a:gd name="adj1" fmla="val 14395466"/>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71 Conector angular"/>
          <p:cNvCxnSpPr>
            <a:stCxn id="18" idx="1"/>
          </p:cNvCxnSpPr>
          <p:nvPr/>
        </p:nvCxnSpPr>
        <p:spPr>
          <a:xfrm rot="10800000" flipH="1" flipV="1">
            <a:off x="3714744" y="4714884"/>
            <a:ext cx="2286016" cy="428628"/>
          </a:xfrm>
          <a:prstGeom prst="bentConnector3">
            <a:avLst>
              <a:gd name="adj1" fmla="val -10000"/>
            </a:avLst>
          </a:prstGeom>
        </p:spPr>
        <p:style>
          <a:lnRef idx="1">
            <a:schemeClr val="accent1"/>
          </a:lnRef>
          <a:fillRef idx="0">
            <a:schemeClr val="accent1"/>
          </a:fillRef>
          <a:effectRef idx="0">
            <a:schemeClr val="accent1"/>
          </a:effectRef>
          <a:fontRef idx="minor">
            <a:schemeClr val="tx1"/>
          </a:fontRef>
        </p:style>
      </p:cxnSp>
      <p:cxnSp>
        <p:nvCxnSpPr>
          <p:cNvPr id="74" name="73 Conector recto de flecha"/>
          <p:cNvCxnSpPr>
            <a:endCxn id="19" idx="2"/>
          </p:cNvCxnSpPr>
          <p:nvPr/>
        </p:nvCxnSpPr>
        <p:spPr>
          <a:xfrm rot="5400000" flipH="1" flipV="1">
            <a:off x="5464975" y="4607727"/>
            <a:ext cx="107157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8" name="77 Conector recto de flecha"/>
          <p:cNvCxnSpPr/>
          <p:nvPr/>
        </p:nvCxnSpPr>
        <p:spPr>
          <a:xfrm rot="10800000">
            <a:off x="6929454" y="1857364"/>
            <a:ext cx="642942"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79 Conector recto de flecha"/>
          <p:cNvCxnSpPr/>
          <p:nvPr/>
        </p:nvCxnSpPr>
        <p:spPr>
          <a:xfrm rot="10800000">
            <a:off x="5000628" y="1428736"/>
            <a:ext cx="928694"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81 Conector recto de flecha"/>
          <p:cNvCxnSpPr/>
          <p:nvPr/>
        </p:nvCxnSpPr>
        <p:spPr>
          <a:xfrm rot="5400000">
            <a:off x="4465637" y="1892289"/>
            <a:ext cx="500066" cy="1588"/>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84" name="83 Conector recto de flecha"/>
          <p:cNvCxnSpPr>
            <a:stCxn id="7" idx="3"/>
          </p:cNvCxnSpPr>
          <p:nvPr/>
        </p:nvCxnSpPr>
        <p:spPr>
          <a:xfrm>
            <a:off x="4929190" y="1500174"/>
            <a:ext cx="857256"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92 Conector recto de flecha"/>
          <p:cNvCxnSpPr>
            <a:stCxn id="13" idx="3"/>
            <a:endCxn id="11" idx="1"/>
          </p:cNvCxnSpPr>
          <p:nvPr/>
        </p:nvCxnSpPr>
        <p:spPr>
          <a:xfrm>
            <a:off x="6858016" y="1964521"/>
            <a:ext cx="714380" cy="3214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94 Conector recto de flecha"/>
          <p:cNvCxnSpPr>
            <a:endCxn id="8" idx="3"/>
          </p:cNvCxnSpPr>
          <p:nvPr/>
        </p:nvCxnSpPr>
        <p:spPr>
          <a:xfrm rot="10800000" flipV="1">
            <a:off x="5214942" y="2143115"/>
            <a:ext cx="714380" cy="250033"/>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97" name="96 Conector recto de flecha"/>
          <p:cNvCxnSpPr/>
          <p:nvPr/>
        </p:nvCxnSpPr>
        <p:spPr>
          <a:xfrm flipV="1">
            <a:off x="1571604" y="2428868"/>
            <a:ext cx="500066"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101 Conector recto de flecha"/>
          <p:cNvCxnSpPr>
            <a:stCxn id="19" idx="0"/>
          </p:cNvCxnSpPr>
          <p:nvPr/>
        </p:nvCxnSpPr>
        <p:spPr>
          <a:xfrm rot="5400000" flipH="1" flipV="1">
            <a:off x="5357818" y="2928934"/>
            <a:ext cx="1500198"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6" name="125 Conector recto de flecha"/>
          <p:cNvCxnSpPr/>
          <p:nvPr/>
        </p:nvCxnSpPr>
        <p:spPr>
          <a:xfrm flipV="1">
            <a:off x="2143108" y="1571612"/>
            <a:ext cx="1571636"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127 Conector recto de flecha"/>
          <p:cNvCxnSpPr>
            <a:endCxn id="9" idx="0"/>
          </p:cNvCxnSpPr>
          <p:nvPr/>
        </p:nvCxnSpPr>
        <p:spPr>
          <a:xfrm rot="10800000" flipV="1">
            <a:off x="2536018" y="1643050"/>
            <a:ext cx="1535917"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2" name="61 CuadroTexto"/>
          <p:cNvSpPr txBox="1"/>
          <p:nvPr/>
        </p:nvSpPr>
        <p:spPr>
          <a:xfrm>
            <a:off x="1214414" y="5929330"/>
            <a:ext cx="3571900" cy="646331"/>
          </a:xfrm>
          <a:prstGeom prst="rect">
            <a:avLst/>
          </a:prstGeom>
          <a:noFill/>
        </p:spPr>
        <p:txBody>
          <a:bodyPr wrap="square" rtlCol="0">
            <a:spAutoFit/>
          </a:bodyPr>
          <a:lstStyle/>
          <a:p>
            <a:r>
              <a:rPr lang="es-ES" sz="1200" dirty="0" smtClean="0"/>
              <a:t>MATERIAS PRIMAS(METAL, PAPEL,CARTÓN)</a:t>
            </a:r>
          </a:p>
          <a:p>
            <a:endParaRPr lang="es-ES" sz="1200" dirty="0" smtClean="0"/>
          </a:p>
          <a:p>
            <a:r>
              <a:rPr lang="es-ES" sz="1200" dirty="0" smtClean="0"/>
              <a:t>INFORMACIÓN</a:t>
            </a:r>
            <a:endParaRPr lang="es-ES" sz="1200" dirty="0"/>
          </a:p>
        </p:txBody>
      </p:sp>
      <p:cxnSp>
        <p:nvCxnSpPr>
          <p:cNvPr id="63" name="62 Conector recto de flecha"/>
          <p:cNvCxnSpPr/>
          <p:nvPr/>
        </p:nvCxnSpPr>
        <p:spPr>
          <a:xfrm>
            <a:off x="357158" y="6072206"/>
            <a:ext cx="7143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64 Conector recto de flecha"/>
          <p:cNvCxnSpPr/>
          <p:nvPr/>
        </p:nvCxnSpPr>
        <p:spPr>
          <a:xfrm>
            <a:off x="357158" y="6429396"/>
            <a:ext cx="714380" cy="1588"/>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sp>
        <p:nvSpPr>
          <p:cNvPr id="66" name="Text Box 139"/>
          <p:cNvSpPr txBox="1">
            <a:spLocks noChangeArrowheads="1"/>
          </p:cNvSpPr>
          <p:nvPr/>
        </p:nvSpPr>
        <p:spPr bwMode="auto">
          <a:xfrm>
            <a:off x="3000364" y="2571744"/>
            <a:ext cx="325730" cy="230832"/>
          </a:xfrm>
          <a:prstGeom prst="rect">
            <a:avLst/>
          </a:prstGeom>
          <a:noFill/>
          <a:ln w="9525">
            <a:noFill/>
            <a:miter lim="800000"/>
            <a:headEnd/>
            <a:tailEnd/>
          </a:ln>
        </p:spPr>
        <p:txBody>
          <a:bodyPr wrap="none">
            <a:spAutoFit/>
          </a:bodyPr>
          <a:lstStyle/>
          <a:p>
            <a:r>
              <a:rPr lang="es-ES" sz="900" dirty="0">
                <a:latin typeface="American Typewriter" charset="0"/>
              </a:rPr>
              <a:t>(5)</a:t>
            </a:r>
          </a:p>
        </p:txBody>
      </p:sp>
      <p:sp>
        <p:nvSpPr>
          <p:cNvPr id="67" name="Text Box 139"/>
          <p:cNvSpPr txBox="1">
            <a:spLocks noChangeArrowheads="1"/>
          </p:cNvSpPr>
          <p:nvPr/>
        </p:nvSpPr>
        <p:spPr bwMode="auto">
          <a:xfrm>
            <a:off x="3214678" y="3357562"/>
            <a:ext cx="325730" cy="230832"/>
          </a:xfrm>
          <a:prstGeom prst="rect">
            <a:avLst/>
          </a:prstGeom>
          <a:noFill/>
          <a:ln w="9525">
            <a:noFill/>
            <a:miter lim="800000"/>
            <a:headEnd/>
            <a:tailEnd/>
          </a:ln>
        </p:spPr>
        <p:txBody>
          <a:bodyPr wrap="none">
            <a:spAutoFit/>
          </a:bodyPr>
          <a:lstStyle/>
          <a:p>
            <a:r>
              <a:rPr lang="es-ES" sz="900" dirty="0" smtClean="0">
                <a:latin typeface="American Typewriter" charset="0"/>
              </a:rPr>
              <a:t>(6)</a:t>
            </a:r>
            <a:endParaRPr lang="es-ES" sz="900" dirty="0">
              <a:latin typeface="American Typewriter" charset="0"/>
            </a:endParaRPr>
          </a:p>
        </p:txBody>
      </p:sp>
      <p:sp>
        <p:nvSpPr>
          <p:cNvPr id="68" name="Text Box 140"/>
          <p:cNvSpPr txBox="1">
            <a:spLocks noChangeArrowheads="1"/>
          </p:cNvSpPr>
          <p:nvPr/>
        </p:nvSpPr>
        <p:spPr bwMode="auto">
          <a:xfrm>
            <a:off x="3214678" y="4000504"/>
            <a:ext cx="325730" cy="230832"/>
          </a:xfrm>
          <a:prstGeom prst="rect">
            <a:avLst/>
          </a:prstGeom>
          <a:noFill/>
          <a:ln w="9525">
            <a:noFill/>
            <a:miter lim="800000"/>
            <a:headEnd/>
            <a:tailEnd/>
          </a:ln>
        </p:spPr>
        <p:txBody>
          <a:bodyPr wrap="none">
            <a:spAutoFit/>
          </a:bodyPr>
          <a:lstStyle/>
          <a:p>
            <a:r>
              <a:rPr lang="es-ES" sz="900" dirty="0">
                <a:latin typeface="American Typewriter" charset="0"/>
              </a:rPr>
              <a:t>(7)</a:t>
            </a:r>
          </a:p>
        </p:txBody>
      </p:sp>
      <p:sp>
        <p:nvSpPr>
          <p:cNvPr id="69" name="Text Box 142"/>
          <p:cNvSpPr txBox="1">
            <a:spLocks noChangeArrowheads="1"/>
          </p:cNvSpPr>
          <p:nvPr/>
        </p:nvSpPr>
        <p:spPr bwMode="auto">
          <a:xfrm>
            <a:off x="5715008" y="4429132"/>
            <a:ext cx="325730" cy="230832"/>
          </a:xfrm>
          <a:prstGeom prst="rect">
            <a:avLst/>
          </a:prstGeom>
          <a:noFill/>
          <a:ln w="9525">
            <a:noFill/>
            <a:miter lim="800000"/>
            <a:headEnd/>
            <a:tailEnd/>
          </a:ln>
        </p:spPr>
        <p:txBody>
          <a:bodyPr wrap="none">
            <a:spAutoFit/>
          </a:bodyPr>
          <a:lstStyle/>
          <a:p>
            <a:r>
              <a:rPr lang="es-ES" sz="900" dirty="0">
                <a:latin typeface="American Typewriter" charset="0"/>
              </a:rPr>
              <a:t>(8)</a:t>
            </a:r>
          </a:p>
        </p:txBody>
      </p:sp>
      <p:sp>
        <p:nvSpPr>
          <p:cNvPr id="70" name="Text Box 146"/>
          <p:cNvSpPr txBox="1">
            <a:spLocks noChangeArrowheads="1"/>
          </p:cNvSpPr>
          <p:nvPr/>
        </p:nvSpPr>
        <p:spPr bwMode="auto">
          <a:xfrm>
            <a:off x="4429124" y="1857364"/>
            <a:ext cx="389850" cy="230832"/>
          </a:xfrm>
          <a:prstGeom prst="rect">
            <a:avLst/>
          </a:prstGeom>
          <a:noFill/>
          <a:ln w="9525">
            <a:noFill/>
            <a:miter lim="800000"/>
            <a:headEnd/>
            <a:tailEnd/>
          </a:ln>
        </p:spPr>
        <p:txBody>
          <a:bodyPr wrap="none">
            <a:spAutoFit/>
          </a:bodyPr>
          <a:lstStyle/>
          <a:p>
            <a:r>
              <a:rPr lang="es-ES" sz="900" dirty="0">
                <a:latin typeface="American Typewriter" charset="0"/>
              </a:rPr>
              <a:t>(11)</a:t>
            </a:r>
          </a:p>
        </p:txBody>
      </p:sp>
      <p:sp>
        <p:nvSpPr>
          <p:cNvPr id="71" name="Text Box 138"/>
          <p:cNvSpPr txBox="1">
            <a:spLocks noChangeArrowheads="1"/>
          </p:cNvSpPr>
          <p:nvPr/>
        </p:nvSpPr>
        <p:spPr bwMode="auto">
          <a:xfrm>
            <a:off x="3286116" y="2285992"/>
            <a:ext cx="325730" cy="230832"/>
          </a:xfrm>
          <a:prstGeom prst="rect">
            <a:avLst/>
          </a:prstGeom>
          <a:noFill/>
          <a:ln w="9525">
            <a:noFill/>
            <a:miter lim="800000"/>
            <a:headEnd/>
            <a:tailEnd/>
          </a:ln>
        </p:spPr>
        <p:txBody>
          <a:bodyPr wrap="none">
            <a:spAutoFit/>
          </a:bodyPr>
          <a:lstStyle/>
          <a:p>
            <a:r>
              <a:rPr lang="es-ES" sz="900" dirty="0">
                <a:latin typeface="American Typewriter" charset="0"/>
              </a:rPr>
              <a:t>(4)</a:t>
            </a:r>
          </a:p>
        </p:txBody>
      </p:sp>
      <p:sp>
        <p:nvSpPr>
          <p:cNvPr id="73" name="Text Box 150"/>
          <p:cNvSpPr txBox="1">
            <a:spLocks noChangeArrowheads="1"/>
          </p:cNvSpPr>
          <p:nvPr/>
        </p:nvSpPr>
        <p:spPr bwMode="auto">
          <a:xfrm>
            <a:off x="5357818" y="2285992"/>
            <a:ext cx="389850" cy="230832"/>
          </a:xfrm>
          <a:prstGeom prst="rect">
            <a:avLst/>
          </a:prstGeom>
          <a:noFill/>
          <a:ln w="9525">
            <a:noFill/>
            <a:miter lim="800000"/>
            <a:headEnd/>
            <a:tailEnd/>
          </a:ln>
        </p:spPr>
        <p:txBody>
          <a:bodyPr wrap="none">
            <a:spAutoFit/>
          </a:bodyPr>
          <a:lstStyle/>
          <a:p>
            <a:r>
              <a:rPr lang="es-ES" sz="900" dirty="0">
                <a:latin typeface="American Typewriter" charset="0"/>
              </a:rPr>
              <a:t>(15)</a:t>
            </a:r>
          </a:p>
        </p:txBody>
      </p:sp>
      <p:sp>
        <p:nvSpPr>
          <p:cNvPr id="75" name="Text Box 143"/>
          <p:cNvSpPr txBox="1">
            <a:spLocks noChangeArrowheads="1"/>
          </p:cNvSpPr>
          <p:nvPr/>
        </p:nvSpPr>
        <p:spPr bwMode="auto">
          <a:xfrm>
            <a:off x="7286644" y="1857364"/>
            <a:ext cx="325730" cy="230832"/>
          </a:xfrm>
          <a:prstGeom prst="rect">
            <a:avLst/>
          </a:prstGeom>
          <a:noFill/>
          <a:ln w="9525">
            <a:noFill/>
            <a:miter lim="800000"/>
            <a:headEnd/>
            <a:tailEnd/>
          </a:ln>
        </p:spPr>
        <p:txBody>
          <a:bodyPr wrap="none">
            <a:spAutoFit/>
          </a:bodyPr>
          <a:lstStyle/>
          <a:p>
            <a:r>
              <a:rPr lang="es-ES" sz="900" dirty="0">
                <a:latin typeface="American Typewriter" charset="0"/>
              </a:rPr>
              <a:t>(9)</a:t>
            </a:r>
          </a:p>
        </p:txBody>
      </p:sp>
      <p:sp>
        <p:nvSpPr>
          <p:cNvPr id="77" name="Text Box 149"/>
          <p:cNvSpPr txBox="1">
            <a:spLocks noChangeArrowheads="1"/>
          </p:cNvSpPr>
          <p:nvPr/>
        </p:nvSpPr>
        <p:spPr bwMode="auto">
          <a:xfrm>
            <a:off x="6929454" y="2143116"/>
            <a:ext cx="389850" cy="230832"/>
          </a:xfrm>
          <a:prstGeom prst="rect">
            <a:avLst/>
          </a:prstGeom>
          <a:noFill/>
          <a:ln w="9525">
            <a:noFill/>
            <a:miter lim="800000"/>
            <a:headEnd/>
            <a:tailEnd/>
          </a:ln>
        </p:spPr>
        <p:txBody>
          <a:bodyPr wrap="none">
            <a:spAutoFit/>
          </a:bodyPr>
          <a:lstStyle/>
          <a:p>
            <a:r>
              <a:rPr lang="es-ES" sz="900" dirty="0">
                <a:latin typeface="American Typewriter" charset="0"/>
              </a:rPr>
              <a:t>(14)</a:t>
            </a:r>
          </a:p>
        </p:txBody>
      </p:sp>
      <p:sp>
        <p:nvSpPr>
          <p:cNvPr id="79" name="Text Box 144"/>
          <p:cNvSpPr txBox="1">
            <a:spLocks noChangeArrowheads="1"/>
          </p:cNvSpPr>
          <p:nvPr/>
        </p:nvSpPr>
        <p:spPr bwMode="auto">
          <a:xfrm>
            <a:off x="5429256" y="1428736"/>
            <a:ext cx="412292" cy="246221"/>
          </a:xfrm>
          <a:prstGeom prst="rect">
            <a:avLst/>
          </a:prstGeom>
          <a:noFill/>
          <a:ln w="9525">
            <a:noFill/>
            <a:miter lim="800000"/>
            <a:headEnd/>
            <a:tailEnd/>
          </a:ln>
        </p:spPr>
        <p:txBody>
          <a:bodyPr wrap="none">
            <a:spAutoFit/>
          </a:bodyPr>
          <a:lstStyle/>
          <a:p>
            <a:r>
              <a:rPr lang="es-ES" sz="1000" dirty="0">
                <a:latin typeface="American Typewriter" charset="0"/>
              </a:rPr>
              <a:t>(10)</a:t>
            </a:r>
          </a:p>
        </p:txBody>
      </p:sp>
      <p:sp>
        <p:nvSpPr>
          <p:cNvPr id="81" name="Text Box 147"/>
          <p:cNvSpPr txBox="1">
            <a:spLocks noChangeArrowheads="1"/>
          </p:cNvSpPr>
          <p:nvPr/>
        </p:nvSpPr>
        <p:spPr bwMode="auto">
          <a:xfrm>
            <a:off x="5286380" y="1643050"/>
            <a:ext cx="389850" cy="230832"/>
          </a:xfrm>
          <a:prstGeom prst="rect">
            <a:avLst/>
          </a:prstGeom>
          <a:noFill/>
          <a:ln w="9525">
            <a:noFill/>
            <a:miter lim="800000"/>
            <a:headEnd/>
            <a:tailEnd/>
          </a:ln>
        </p:spPr>
        <p:txBody>
          <a:bodyPr wrap="none">
            <a:spAutoFit/>
          </a:bodyPr>
          <a:lstStyle/>
          <a:p>
            <a:r>
              <a:rPr lang="es-ES" sz="900" dirty="0">
                <a:latin typeface="American Typewriter" charset="0"/>
              </a:rPr>
              <a:t>(12)</a:t>
            </a:r>
          </a:p>
        </p:txBody>
      </p:sp>
      <p:sp>
        <p:nvSpPr>
          <p:cNvPr id="83" name="Text Box 148"/>
          <p:cNvSpPr txBox="1">
            <a:spLocks noChangeArrowheads="1"/>
          </p:cNvSpPr>
          <p:nvPr/>
        </p:nvSpPr>
        <p:spPr bwMode="auto">
          <a:xfrm>
            <a:off x="5857884" y="2571744"/>
            <a:ext cx="389850" cy="230832"/>
          </a:xfrm>
          <a:prstGeom prst="rect">
            <a:avLst/>
          </a:prstGeom>
          <a:noFill/>
          <a:ln w="9525">
            <a:noFill/>
            <a:miter lim="800000"/>
            <a:headEnd/>
            <a:tailEnd/>
          </a:ln>
        </p:spPr>
        <p:txBody>
          <a:bodyPr wrap="none">
            <a:spAutoFit/>
          </a:bodyPr>
          <a:lstStyle/>
          <a:p>
            <a:r>
              <a:rPr lang="es-ES" sz="900" dirty="0">
                <a:latin typeface="American Typewriter" charset="0"/>
              </a:rPr>
              <a:t>(13)</a:t>
            </a:r>
          </a:p>
        </p:txBody>
      </p:sp>
      <p:sp>
        <p:nvSpPr>
          <p:cNvPr id="85" name="Text Box 137"/>
          <p:cNvSpPr txBox="1">
            <a:spLocks noChangeArrowheads="1"/>
          </p:cNvSpPr>
          <p:nvPr/>
        </p:nvSpPr>
        <p:spPr bwMode="auto">
          <a:xfrm>
            <a:off x="1714480" y="2285992"/>
            <a:ext cx="325730" cy="230832"/>
          </a:xfrm>
          <a:prstGeom prst="rect">
            <a:avLst/>
          </a:prstGeom>
          <a:noFill/>
          <a:ln w="9525">
            <a:noFill/>
            <a:miter lim="800000"/>
            <a:headEnd/>
            <a:tailEnd/>
          </a:ln>
        </p:spPr>
        <p:txBody>
          <a:bodyPr wrap="none">
            <a:spAutoFit/>
          </a:bodyPr>
          <a:lstStyle/>
          <a:p>
            <a:r>
              <a:rPr lang="es-ES" sz="900" dirty="0">
                <a:latin typeface="American Typewriter" charset="0"/>
              </a:rPr>
              <a:t>(3)</a:t>
            </a:r>
          </a:p>
        </p:txBody>
      </p:sp>
      <p:sp>
        <p:nvSpPr>
          <p:cNvPr id="86" name="85 CuadroTexto"/>
          <p:cNvSpPr txBox="1"/>
          <p:nvPr/>
        </p:nvSpPr>
        <p:spPr>
          <a:xfrm>
            <a:off x="4643438" y="5929330"/>
            <a:ext cx="1928826" cy="307777"/>
          </a:xfrm>
          <a:prstGeom prst="rect">
            <a:avLst/>
          </a:prstGeom>
          <a:noFill/>
        </p:spPr>
        <p:txBody>
          <a:bodyPr wrap="square" rtlCol="0">
            <a:spAutoFit/>
          </a:bodyPr>
          <a:lstStyle/>
          <a:p>
            <a:r>
              <a:rPr lang="es-ES" sz="1400" dirty="0" smtClean="0"/>
              <a:t>LEYENDA NUMÉRICA </a:t>
            </a:r>
            <a:endParaRPr lang="es-ES" sz="1400" dirty="0"/>
          </a:p>
        </p:txBody>
      </p:sp>
      <p:sp>
        <p:nvSpPr>
          <p:cNvPr id="87" name="86 Flecha derecha">
            <a:hlinkClick r:id="" action="ppaction://hlinkshowjump?jump=previousslide"/>
          </p:cNvPr>
          <p:cNvSpPr/>
          <p:nvPr/>
        </p:nvSpPr>
        <p:spPr>
          <a:xfrm rot="10800000">
            <a:off x="5286380" y="6286520"/>
            <a:ext cx="500066" cy="214314"/>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1" name="50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52" name="51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1000" fill="hold"/>
                                        <p:tgtEl>
                                          <p:spTgt spid="86"/>
                                        </p:tgtEl>
                                        <p:attrNameLst>
                                          <p:attrName>ppt_x</p:attrName>
                                        </p:attrNameLst>
                                      </p:cBhvr>
                                      <p:tavLst>
                                        <p:tav tm="0">
                                          <p:val>
                                            <p:strVal val="#ppt_x"/>
                                          </p:val>
                                        </p:tav>
                                        <p:tav tm="100000">
                                          <p:val>
                                            <p:strVal val="#ppt_x"/>
                                          </p:val>
                                        </p:tav>
                                      </p:tavLst>
                                    </p:anim>
                                    <p:anim calcmode="lin" valueType="num">
                                      <p:cBhvr additive="base">
                                        <p:cTn id="8"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2" name="1 Título"/>
          <p:cNvSpPr>
            <a:spLocks noGrp="1"/>
          </p:cNvSpPr>
          <p:nvPr>
            <p:ph type="title"/>
          </p:nvPr>
        </p:nvSpPr>
        <p:spPr>
          <a:xfrm>
            <a:off x="785786" y="142852"/>
            <a:ext cx="7772400" cy="914400"/>
          </a:xfrm>
        </p:spPr>
        <p:txBody>
          <a:bodyPr/>
          <a:lstStyle/>
          <a:p>
            <a:pPr algn="ctr"/>
            <a:r>
              <a:rPr lang="es-ES" sz="2800" dirty="0" smtClean="0"/>
              <a:t>MAPA DE PROCESOS</a:t>
            </a:r>
            <a:r>
              <a:rPr lang="es-ES" dirty="0" smtClean="0"/>
              <a:t/>
            </a:r>
            <a:br>
              <a:rPr lang="es-ES" dirty="0" smtClean="0"/>
            </a:br>
            <a:endParaRPr lang="es-ES" dirty="0"/>
          </a:p>
        </p:txBody>
      </p:sp>
      <p:cxnSp>
        <p:nvCxnSpPr>
          <p:cNvPr id="4" name="3 Conector recto"/>
          <p:cNvCxnSpPr/>
          <p:nvPr/>
        </p:nvCxnSpPr>
        <p:spPr>
          <a:xfrm>
            <a:off x="0" y="2643182"/>
            <a:ext cx="9144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4 Conector recto"/>
          <p:cNvCxnSpPr/>
          <p:nvPr/>
        </p:nvCxnSpPr>
        <p:spPr>
          <a:xfrm>
            <a:off x="0" y="4357694"/>
            <a:ext cx="9144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 name="5 Rectángulo"/>
          <p:cNvSpPr/>
          <p:nvPr/>
        </p:nvSpPr>
        <p:spPr>
          <a:xfrm>
            <a:off x="3500430" y="857232"/>
            <a:ext cx="250033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PLAN DE NEGOCIOS</a:t>
            </a:r>
            <a:endParaRPr lang="es-ES" dirty="0"/>
          </a:p>
        </p:txBody>
      </p:sp>
      <p:sp>
        <p:nvSpPr>
          <p:cNvPr id="8" name="7 Rectángulo"/>
          <p:cNvSpPr/>
          <p:nvPr/>
        </p:nvSpPr>
        <p:spPr>
          <a:xfrm>
            <a:off x="4500562" y="2000240"/>
            <a:ext cx="1357322"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TESORERÍA</a:t>
            </a:r>
            <a:endParaRPr lang="es-ES" dirty="0"/>
          </a:p>
        </p:txBody>
      </p:sp>
      <p:sp>
        <p:nvSpPr>
          <p:cNvPr id="9" name="8 Rectángulo"/>
          <p:cNvSpPr/>
          <p:nvPr/>
        </p:nvSpPr>
        <p:spPr>
          <a:xfrm>
            <a:off x="2285984" y="1928802"/>
            <a:ext cx="1714512"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PLANIFICACIÓN COMPRAS</a:t>
            </a:r>
            <a:endParaRPr lang="es-ES" sz="1600" dirty="0"/>
          </a:p>
        </p:txBody>
      </p:sp>
      <p:sp>
        <p:nvSpPr>
          <p:cNvPr id="10" name="9 Rectángulo"/>
          <p:cNvSpPr/>
          <p:nvPr/>
        </p:nvSpPr>
        <p:spPr>
          <a:xfrm>
            <a:off x="428596" y="1928802"/>
            <a:ext cx="490542" cy="3348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 dirty="0" smtClean="0"/>
              <a:t>INDUSTRIAS , AUTÓNOMOS</a:t>
            </a:r>
          </a:p>
          <a:p>
            <a:pPr algn="ctr"/>
            <a:r>
              <a:rPr lang="es-ES" dirty="0" smtClean="0"/>
              <a:t>DESMANTELAMIENTOS</a:t>
            </a:r>
            <a:endParaRPr lang="es-ES" dirty="0"/>
          </a:p>
        </p:txBody>
      </p:sp>
      <p:sp>
        <p:nvSpPr>
          <p:cNvPr id="12" name="11 Rectángulo"/>
          <p:cNvSpPr/>
          <p:nvPr/>
        </p:nvSpPr>
        <p:spPr>
          <a:xfrm>
            <a:off x="3714744" y="4000504"/>
            <a:ext cx="1071570"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LIMPIEZA</a:t>
            </a:r>
            <a:endParaRPr lang="es-ES" sz="1600" dirty="0"/>
          </a:p>
        </p:txBody>
      </p:sp>
      <p:sp>
        <p:nvSpPr>
          <p:cNvPr id="13" name="12 Rectángulo"/>
          <p:cNvSpPr/>
          <p:nvPr/>
        </p:nvSpPr>
        <p:spPr>
          <a:xfrm>
            <a:off x="1428728" y="4643446"/>
            <a:ext cx="2214578"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ALMACENAMIENTO</a:t>
            </a:r>
            <a:endParaRPr lang="es-ES" sz="1600" dirty="0"/>
          </a:p>
        </p:txBody>
      </p:sp>
      <p:sp>
        <p:nvSpPr>
          <p:cNvPr id="14" name="13 Rectángulo"/>
          <p:cNvSpPr/>
          <p:nvPr/>
        </p:nvSpPr>
        <p:spPr>
          <a:xfrm>
            <a:off x="3357554" y="5072074"/>
            <a:ext cx="178595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MANTENIMIENTO</a:t>
            </a:r>
            <a:endParaRPr lang="es-ES" sz="1600" dirty="0"/>
          </a:p>
        </p:txBody>
      </p:sp>
      <p:sp>
        <p:nvSpPr>
          <p:cNvPr id="15" name="14 Rectángulo"/>
          <p:cNvSpPr/>
          <p:nvPr/>
        </p:nvSpPr>
        <p:spPr>
          <a:xfrm>
            <a:off x="5357818" y="3643314"/>
            <a:ext cx="1285884"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E</a:t>
            </a:r>
            <a:r>
              <a:rPr lang="es-ES" sz="1600" dirty="0" smtClean="0"/>
              <a:t>MPACADO</a:t>
            </a:r>
            <a:endParaRPr lang="es-ES" sz="1600" dirty="0"/>
          </a:p>
        </p:txBody>
      </p:sp>
      <p:sp>
        <p:nvSpPr>
          <p:cNvPr id="16" name="15 Rectángulo"/>
          <p:cNvSpPr/>
          <p:nvPr/>
        </p:nvSpPr>
        <p:spPr>
          <a:xfrm>
            <a:off x="1643042" y="6000768"/>
            <a:ext cx="1143008" cy="6429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CONTROL CALIDAD</a:t>
            </a:r>
            <a:endParaRPr lang="es-ES" sz="1600" dirty="0"/>
          </a:p>
        </p:txBody>
      </p:sp>
      <p:sp>
        <p:nvSpPr>
          <p:cNvPr id="17" name="16 Rectángulo"/>
          <p:cNvSpPr/>
          <p:nvPr/>
        </p:nvSpPr>
        <p:spPr>
          <a:xfrm>
            <a:off x="4643438" y="5643578"/>
            <a:ext cx="1785950"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CONTABILIDAD</a:t>
            </a:r>
            <a:endParaRPr lang="es-ES" dirty="0"/>
          </a:p>
        </p:txBody>
      </p:sp>
      <p:sp>
        <p:nvSpPr>
          <p:cNvPr id="18" name="17 Rectángulo"/>
          <p:cNvSpPr/>
          <p:nvPr/>
        </p:nvSpPr>
        <p:spPr>
          <a:xfrm>
            <a:off x="6786578" y="5429264"/>
            <a:ext cx="1214446"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ARCHIVO</a:t>
            </a:r>
            <a:endParaRPr lang="es-ES" sz="1600" dirty="0"/>
          </a:p>
        </p:txBody>
      </p:sp>
      <p:sp>
        <p:nvSpPr>
          <p:cNvPr id="19" name="18 Rectángulo"/>
          <p:cNvSpPr/>
          <p:nvPr/>
        </p:nvSpPr>
        <p:spPr>
          <a:xfrm>
            <a:off x="1142976" y="2786058"/>
            <a:ext cx="1115831" cy="5710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PROCESO COMPRAS</a:t>
            </a:r>
            <a:endParaRPr lang="es-ES" sz="1600" dirty="0"/>
          </a:p>
        </p:txBody>
      </p:sp>
      <p:sp>
        <p:nvSpPr>
          <p:cNvPr id="20" name="19 Rectángulo"/>
          <p:cNvSpPr/>
          <p:nvPr/>
        </p:nvSpPr>
        <p:spPr>
          <a:xfrm>
            <a:off x="3571868" y="3500438"/>
            <a:ext cx="1571636"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CLASIFICACIÓN</a:t>
            </a:r>
            <a:endParaRPr lang="es-ES" sz="1600" dirty="0"/>
          </a:p>
        </p:txBody>
      </p:sp>
      <p:sp>
        <p:nvSpPr>
          <p:cNvPr id="21" name="20 Rectángulo"/>
          <p:cNvSpPr/>
          <p:nvPr/>
        </p:nvSpPr>
        <p:spPr>
          <a:xfrm>
            <a:off x="8215338" y="1928802"/>
            <a:ext cx="490542" cy="3348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 dirty="0" smtClean="0"/>
              <a:t>CLIENTES:  MAYORISTAS                Y  MINORISTAS</a:t>
            </a:r>
            <a:endParaRPr lang="es-ES" dirty="0"/>
          </a:p>
        </p:txBody>
      </p:sp>
      <p:sp>
        <p:nvSpPr>
          <p:cNvPr id="22" name="21 Rectángulo"/>
          <p:cNvSpPr/>
          <p:nvPr/>
        </p:nvSpPr>
        <p:spPr>
          <a:xfrm>
            <a:off x="6643702" y="3000372"/>
            <a:ext cx="150019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FACTURACIÓN COBRO</a:t>
            </a:r>
            <a:endParaRPr lang="es-ES" sz="1600" dirty="0"/>
          </a:p>
        </p:txBody>
      </p:sp>
      <p:sp>
        <p:nvSpPr>
          <p:cNvPr id="23" name="22 Rectángulo"/>
          <p:cNvSpPr/>
          <p:nvPr/>
        </p:nvSpPr>
        <p:spPr>
          <a:xfrm>
            <a:off x="5357818" y="4572008"/>
            <a:ext cx="2214578"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ALMACENAMIENTO</a:t>
            </a:r>
            <a:endParaRPr lang="es-ES" sz="1600" dirty="0"/>
          </a:p>
        </p:txBody>
      </p:sp>
      <p:sp>
        <p:nvSpPr>
          <p:cNvPr id="26" name="25 Rectángulo"/>
          <p:cNvSpPr/>
          <p:nvPr/>
        </p:nvSpPr>
        <p:spPr>
          <a:xfrm>
            <a:off x="3643306" y="2857496"/>
            <a:ext cx="1562112" cy="295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TRANSPORTE</a:t>
            </a:r>
            <a:endParaRPr lang="es-ES" sz="1600" dirty="0"/>
          </a:p>
        </p:txBody>
      </p:sp>
      <p:cxnSp>
        <p:nvCxnSpPr>
          <p:cNvPr id="30" name="29 Forma"/>
          <p:cNvCxnSpPr>
            <a:stCxn id="6" idx="1"/>
            <a:endCxn id="9" idx="0"/>
          </p:cNvCxnSpPr>
          <p:nvPr/>
        </p:nvCxnSpPr>
        <p:spPr>
          <a:xfrm rot="10800000" flipV="1">
            <a:off x="3143240" y="1035826"/>
            <a:ext cx="357190" cy="892975"/>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angular"/>
          <p:cNvCxnSpPr>
            <a:stCxn id="6" idx="2"/>
            <a:endCxn id="8" idx="0"/>
          </p:cNvCxnSpPr>
          <p:nvPr/>
        </p:nvCxnSpPr>
        <p:spPr>
          <a:xfrm rot="16200000" flipH="1">
            <a:off x="4572000" y="1393017"/>
            <a:ext cx="785818" cy="42862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a:stCxn id="9" idx="3"/>
            <a:endCxn id="8" idx="1"/>
          </p:cNvCxnSpPr>
          <p:nvPr/>
        </p:nvCxnSpPr>
        <p:spPr>
          <a:xfrm flipV="1">
            <a:off x="4000496" y="2178835"/>
            <a:ext cx="500066"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a:stCxn id="19" idx="1"/>
          </p:cNvCxnSpPr>
          <p:nvPr/>
        </p:nvCxnSpPr>
        <p:spPr>
          <a:xfrm rot="10800000" flipV="1">
            <a:off x="928662" y="3071578"/>
            <a:ext cx="214314" cy="2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37 Conector recto de flecha"/>
          <p:cNvCxnSpPr>
            <a:stCxn id="19" idx="3"/>
            <a:endCxn id="26" idx="1"/>
          </p:cNvCxnSpPr>
          <p:nvPr/>
        </p:nvCxnSpPr>
        <p:spPr>
          <a:xfrm flipV="1">
            <a:off x="2258807" y="3005134"/>
            <a:ext cx="1384499" cy="664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42 Conector recto de flecha"/>
          <p:cNvCxnSpPr>
            <a:stCxn id="20" idx="2"/>
            <a:endCxn id="12" idx="0"/>
          </p:cNvCxnSpPr>
          <p:nvPr/>
        </p:nvCxnSpPr>
        <p:spPr>
          <a:xfrm rot="5400000">
            <a:off x="4161232" y="3804050"/>
            <a:ext cx="285752" cy="1071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a:stCxn id="12" idx="3"/>
            <a:endCxn id="15" idx="1"/>
          </p:cNvCxnSpPr>
          <p:nvPr/>
        </p:nvCxnSpPr>
        <p:spPr>
          <a:xfrm flipV="1">
            <a:off x="4786314" y="3786190"/>
            <a:ext cx="571504"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5" name="74 Conector recto de flecha"/>
          <p:cNvCxnSpPr>
            <a:stCxn id="15" idx="2"/>
          </p:cNvCxnSpPr>
          <p:nvPr/>
        </p:nvCxnSpPr>
        <p:spPr>
          <a:xfrm rot="5400000">
            <a:off x="5715008" y="4214818"/>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7" name="76 Conector recto de flecha"/>
          <p:cNvCxnSpPr/>
          <p:nvPr/>
        </p:nvCxnSpPr>
        <p:spPr>
          <a:xfrm rot="5400000" flipH="1" flipV="1">
            <a:off x="6787372" y="4142586"/>
            <a:ext cx="8572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7" name="96 Conector recto de flecha"/>
          <p:cNvCxnSpPr/>
          <p:nvPr/>
        </p:nvCxnSpPr>
        <p:spPr>
          <a:xfrm rot="5400000">
            <a:off x="2642380" y="3929066"/>
            <a:ext cx="114380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9" name="98 Conector angular"/>
          <p:cNvCxnSpPr>
            <a:stCxn id="26" idx="2"/>
          </p:cNvCxnSpPr>
          <p:nvPr/>
        </p:nvCxnSpPr>
        <p:spPr>
          <a:xfrm rot="5400000">
            <a:off x="3717125" y="2650325"/>
            <a:ext cx="204790" cy="120968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1" name="110 Conector recto de flecha"/>
          <p:cNvCxnSpPr>
            <a:stCxn id="26" idx="3"/>
          </p:cNvCxnSpPr>
          <p:nvPr/>
        </p:nvCxnSpPr>
        <p:spPr>
          <a:xfrm flipV="1">
            <a:off x="5205418" y="2786058"/>
            <a:ext cx="2876568" cy="2190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3" name="112 Conector recto de flecha"/>
          <p:cNvCxnSpPr>
            <a:stCxn id="22" idx="1"/>
          </p:cNvCxnSpPr>
          <p:nvPr/>
        </p:nvCxnSpPr>
        <p:spPr>
          <a:xfrm rot="10800000">
            <a:off x="6000760" y="3071811"/>
            <a:ext cx="642942" cy="1785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5" name="114 Conector recto de flecha"/>
          <p:cNvCxnSpPr>
            <a:stCxn id="17" idx="3"/>
            <a:endCxn id="18" idx="1"/>
          </p:cNvCxnSpPr>
          <p:nvPr/>
        </p:nvCxnSpPr>
        <p:spPr>
          <a:xfrm flipV="1">
            <a:off x="6429388" y="5572140"/>
            <a:ext cx="35719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6" name="115 Elipse"/>
          <p:cNvSpPr/>
          <p:nvPr/>
        </p:nvSpPr>
        <p:spPr>
          <a:xfrm>
            <a:off x="3000364" y="2643182"/>
            <a:ext cx="3571900" cy="1714512"/>
          </a:xfrm>
          <a:prstGeom prst="ellipse">
            <a:avLst/>
          </a:prstGeom>
          <a:noFill/>
          <a:ln w="22225" cmpd="tri">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34" name="133 Conector angular"/>
          <p:cNvCxnSpPr/>
          <p:nvPr/>
        </p:nvCxnSpPr>
        <p:spPr>
          <a:xfrm>
            <a:off x="7786710" y="3500438"/>
            <a:ext cx="428628" cy="214314"/>
          </a:xfrm>
          <a:prstGeom prst="bentConnector3">
            <a:avLst>
              <a:gd name="adj1" fmla="val 1559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138 Conector recto de flecha"/>
          <p:cNvCxnSpPr>
            <a:stCxn id="14" idx="0"/>
          </p:cNvCxnSpPr>
          <p:nvPr/>
        </p:nvCxnSpPr>
        <p:spPr>
          <a:xfrm rot="5400000" flipH="1" flipV="1">
            <a:off x="3947712" y="4732745"/>
            <a:ext cx="642147" cy="36512"/>
          </a:xfrm>
          <a:prstGeom prst="straightConnector1">
            <a:avLst/>
          </a:prstGeom>
          <a:ln>
            <a:solidFill>
              <a:srgbClr val="C00000"/>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150" name="149 Conector recto de flecha"/>
          <p:cNvCxnSpPr/>
          <p:nvPr/>
        </p:nvCxnSpPr>
        <p:spPr>
          <a:xfrm rot="5400000">
            <a:off x="3715538" y="3928272"/>
            <a:ext cx="3143272" cy="1588"/>
          </a:xfrm>
          <a:prstGeom prst="straightConnector1">
            <a:avLst/>
          </a:prstGeom>
          <a:ln w="635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53" name="152 Conector recto de flecha"/>
          <p:cNvCxnSpPr/>
          <p:nvPr/>
        </p:nvCxnSpPr>
        <p:spPr>
          <a:xfrm rot="5400000" flipH="1" flipV="1">
            <a:off x="3143240" y="4143380"/>
            <a:ext cx="85725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155 Forma"/>
          <p:cNvCxnSpPr>
            <a:endCxn id="16" idx="1"/>
          </p:cNvCxnSpPr>
          <p:nvPr/>
        </p:nvCxnSpPr>
        <p:spPr>
          <a:xfrm rot="16200000" flipH="1">
            <a:off x="-160763" y="4518422"/>
            <a:ext cx="3178982" cy="428627"/>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157 Conector recto de flecha"/>
          <p:cNvCxnSpPr/>
          <p:nvPr/>
        </p:nvCxnSpPr>
        <p:spPr>
          <a:xfrm rot="5400000">
            <a:off x="5500694" y="5143512"/>
            <a:ext cx="785818"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7" name="166 Conector recto de flecha"/>
          <p:cNvCxnSpPr/>
          <p:nvPr/>
        </p:nvCxnSpPr>
        <p:spPr>
          <a:xfrm>
            <a:off x="1643042" y="4929198"/>
            <a:ext cx="2857520"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3" name="172 Conector recto de flecha"/>
          <p:cNvCxnSpPr/>
          <p:nvPr/>
        </p:nvCxnSpPr>
        <p:spPr>
          <a:xfrm>
            <a:off x="1214414" y="5857892"/>
            <a:ext cx="321471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6" name="175 Conector recto de flecha"/>
          <p:cNvCxnSpPr/>
          <p:nvPr/>
        </p:nvCxnSpPr>
        <p:spPr>
          <a:xfrm rot="10800000" flipV="1">
            <a:off x="6072198" y="4857760"/>
            <a:ext cx="1714512"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8" name="177 Conector recto"/>
          <p:cNvCxnSpPr/>
          <p:nvPr/>
        </p:nvCxnSpPr>
        <p:spPr>
          <a:xfrm rot="16200000" flipH="1">
            <a:off x="7072330" y="4143380"/>
            <a:ext cx="1357322" cy="71438"/>
          </a:xfrm>
          <a:prstGeom prst="line">
            <a:avLst/>
          </a:prstGeom>
        </p:spPr>
        <p:style>
          <a:lnRef idx="1">
            <a:schemeClr val="accent1"/>
          </a:lnRef>
          <a:fillRef idx="0">
            <a:schemeClr val="accent1"/>
          </a:fillRef>
          <a:effectRef idx="0">
            <a:schemeClr val="accent1"/>
          </a:effectRef>
          <a:fontRef idx="minor">
            <a:schemeClr val="tx1"/>
          </a:fontRef>
        </p:style>
      </p:cxnSp>
      <p:sp>
        <p:nvSpPr>
          <p:cNvPr id="181" name="180 CuadroTexto"/>
          <p:cNvSpPr txBox="1"/>
          <p:nvPr/>
        </p:nvSpPr>
        <p:spPr>
          <a:xfrm>
            <a:off x="214282" y="1428736"/>
            <a:ext cx="1071570" cy="369332"/>
          </a:xfrm>
          <a:prstGeom prst="rect">
            <a:avLst/>
          </a:prstGeom>
          <a:noFill/>
        </p:spPr>
        <p:txBody>
          <a:bodyPr wrap="square" rtlCol="0">
            <a:spAutoFit/>
          </a:bodyPr>
          <a:lstStyle/>
          <a:p>
            <a:r>
              <a:rPr lang="es-ES" dirty="0" smtClean="0"/>
              <a:t>INPUTS</a:t>
            </a:r>
            <a:endParaRPr lang="es-ES" dirty="0"/>
          </a:p>
        </p:txBody>
      </p:sp>
      <p:sp>
        <p:nvSpPr>
          <p:cNvPr id="182" name="181 CuadroTexto"/>
          <p:cNvSpPr txBox="1"/>
          <p:nvPr/>
        </p:nvSpPr>
        <p:spPr>
          <a:xfrm>
            <a:off x="7572396" y="1500174"/>
            <a:ext cx="1214446" cy="369332"/>
          </a:xfrm>
          <a:prstGeom prst="rect">
            <a:avLst/>
          </a:prstGeom>
          <a:noFill/>
        </p:spPr>
        <p:txBody>
          <a:bodyPr wrap="square" rtlCol="0">
            <a:spAutoFit/>
          </a:bodyPr>
          <a:lstStyle/>
          <a:p>
            <a:r>
              <a:rPr lang="es-ES" dirty="0" smtClean="0"/>
              <a:t>OUTPUTS</a:t>
            </a:r>
            <a:endParaRPr lang="es-ES" dirty="0"/>
          </a:p>
        </p:txBody>
      </p:sp>
      <p:sp>
        <p:nvSpPr>
          <p:cNvPr id="187" name="186 CuadroTexto"/>
          <p:cNvSpPr txBox="1"/>
          <p:nvPr/>
        </p:nvSpPr>
        <p:spPr>
          <a:xfrm>
            <a:off x="1357290" y="1285860"/>
            <a:ext cx="1428760" cy="523220"/>
          </a:xfrm>
          <a:prstGeom prst="rect">
            <a:avLst/>
          </a:prstGeom>
          <a:noFill/>
        </p:spPr>
        <p:txBody>
          <a:bodyPr wrap="square" rtlCol="0">
            <a:spAutoFit/>
          </a:bodyPr>
          <a:lstStyle/>
          <a:p>
            <a:r>
              <a:rPr lang="es-ES" sz="1400" dirty="0" smtClean="0">
                <a:solidFill>
                  <a:srgbClr val="FF0000"/>
                </a:solidFill>
              </a:rPr>
              <a:t>PROCESOS ESTRATÉGICOS</a:t>
            </a:r>
            <a:endParaRPr lang="es-ES" sz="1400" dirty="0">
              <a:solidFill>
                <a:srgbClr val="FF0000"/>
              </a:solidFill>
            </a:endParaRPr>
          </a:p>
        </p:txBody>
      </p:sp>
      <p:sp>
        <p:nvSpPr>
          <p:cNvPr id="189" name="188 CuadroTexto"/>
          <p:cNvSpPr txBox="1"/>
          <p:nvPr/>
        </p:nvSpPr>
        <p:spPr>
          <a:xfrm>
            <a:off x="1571604" y="3714752"/>
            <a:ext cx="1500198" cy="523220"/>
          </a:xfrm>
          <a:prstGeom prst="rect">
            <a:avLst/>
          </a:prstGeom>
          <a:noFill/>
        </p:spPr>
        <p:txBody>
          <a:bodyPr wrap="square" rtlCol="0">
            <a:spAutoFit/>
          </a:bodyPr>
          <a:lstStyle/>
          <a:p>
            <a:r>
              <a:rPr lang="es-ES" sz="1400" dirty="0" smtClean="0">
                <a:solidFill>
                  <a:srgbClr val="FF0000"/>
                </a:solidFill>
              </a:rPr>
              <a:t>PROCESOS CLAVES</a:t>
            </a:r>
            <a:endParaRPr lang="es-ES" sz="1400" dirty="0">
              <a:solidFill>
                <a:srgbClr val="FF0000"/>
              </a:solidFill>
            </a:endParaRPr>
          </a:p>
        </p:txBody>
      </p:sp>
      <p:sp>
        <p:nvSpPr>
          <p:cNvPr id="190" name="189 CuadroTexto"/>
          <p:cNvSpPr txBox="1"/>
          <p:nvPr/>
        </p:nvSpPr>
        <p:spPr>
          <a:xfrm>
            <a:off x="1571604" y="5286388"/>
            <a:ext cx="1500198" cy="523220"/>
          </a:xfrm>
          <a:prstGeom prst="rect">
            <a:avLst/>
          </a:prstGeom>
          <a:noFill/>
        </p:spPr>
        <p:txBody>
          <a:bodyPr wrap="square" rtlCol="0">
            <a:spAutoFit/>
          </a:bodyPr>
          <a:lstStyle/>
          <a:p>
            <a:r>
              <a:rPr lang="es-ES" sz="1400" dirty="0" smtClean="0">
                <a:solidFill>
                  <a:srgbClr val="FF0000"/>
                </a:solidFill>
              </a:rPr>
              <a:t>PROCESOS APOYO</a:t>
            </a:r>
            <a:endParaRPr lang="es-ES" sz="1400" dirty="0">
              <a:solidFill>
                <a:srgbClr val="FF0000"/>
              </a:solidFill>
            </a:endParaRPr>
          </a:p>
        </p:txBody>
      </p:sp>
      <p:sp>
        <p:nvSpPr>
          <p:cNvPr id="198" name="197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99" name="198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p:txBody>
          <a:bodyPr/>
          <a:lstStyle/>
          <a:p>
            <a:pPr algn="ctr"/>
            <a:r>
              <a:rPr lang="es-ES" sz="2800" dirty="0" smtClean="0"/>
              <a:t>ESTRUCTURA FORMAL DE LA EMPRESA</a:t>
            </a:r>
            <a:br>
              <a:rPr lang="es-ES" sz="2800" dirty="0" smtClean="0"/>
            </a:br>
            <a:endParaRPr lang="es-ES" sz="2800" dirty="0"/>
          </a:p>
        </p:txBody>
      </p:sp>
      <p:sp>
        <p:nvSpPr>
          <p:cNvPr id="4" name="3 Marcador de contenido"/>
          <p:cNvSpPr>
            <a:spLocks noGrp="1"/>
          </p:cNvSpPr>
          <p:nvPr>
            <p:ph idx="1"/>
          </p:nvPr>
        </p:nvSpPr>
        <p:spPr>
          <a:xfrm>
            <a:off x="428596" y="1428736"/>
            <a:ext cx="7772400" cy="4572000"/>
          </a:xfrm>
        </p:spPr>
        <p:txBody>
          <a:bodyPr>
            <a:normAutofit/>
          </a:bodyPr>
          <a:lstStyle/>
          <a:p>
            <a:pPr marL="87313" indent="-19050">
              <a:buNone/>
            </a:pPr>
            <a:r>
              <a:rPr lang="es-ES" sz="2000" dirty="0" smtClean="0">
                <a:latin typeface="Times New Roman" pitchFamily="18" charset="0"/>
                <a:cs typeface="Times New Roman" pitchFamily="18" charset="0"/>
              </a:rPr>
              <a:t>	Dentro de la instalación se mantienen algunos puestos fijos y otros rotatorios:</a:t>
            </a:r>
          </a:p>
          <a:p>
            <a:endParaRPr lang="es-ES" sz="2200" dirty="0" smtClean="0">
              <a:latin typeface="Times New Roman" pitchFamily="18" charset="0"/>
              <a:cs typeface="Times New Roman" pitchFamily="18" charset="0"/>
            </a:endParaRPr>
          </a:p>
          <a:p>
            <a:r>
              <a:rPr lang="es-ES" sz="2200" dirty="0" smtClean="0">
                <a:latin typeface="Times New Roman" pitchFamily="18" charset="0"/>
                <a:cs typeface="Times New Roman" pitchFamily="18" charset="0"/>
              </a:rPr>
              <a:t>Fijos</a:t>
            </a:r>
            <a:r>
              <a:rPr lang="es-ES" sz="2000" dirty="0" smtClean="0">
                <a:latin typeface="Times New Roman" pitchFamily="18" charset="0"/>
                <a:cs typeface="Times New Roman" pitchFamily="18" charset="0"/>
              </a:rPr>
              <a:t>: </a:t>
            </a:r>
          </a:p>
          <a:p>
            <a:pPr>
              <a:buNone/>
            </a:pPr>
            <a:r>
              <a:rPr lang="es-ES" sz="2000" dirty="0" smtClean="0">
                <a:latin typeface="Times New Roman" pitchFamily="18" charset="0"/>
                <a:cs typeface="Times New Roman" pitchFamily="18" charset="0"/>
              </a:rPr>
              <a:t>     </a:t>
            </a:r>
            <a:r>
              <a:rPr lang="es-ES" sz="2000" u="sng" dirty="0" smtClean="0">
                <a:latin typeface="Times New Roman" pitchFamily="18" charset="0"/>
                <a:cs typeface="Times New Roman" pitchFamily="18" charset="0"/>
              </a:rPr>
              <a:t> Administración </a:t>
            </a:r>
          </a:p>
          <a:p>
            <a:pPr>
              <a:buNone/>
            </a:pPr>
            <a:r>
              <a:rPr lang="es-ES" sz="2000" dirty="0" smtClean="0">
                <a:latin typeface="Times New Roman" pitchFamily="18" charset="0"/>
                <a:cs typeface="Times New Roman" pitchFamily="18" charset="0"/>
              </a:rPr>
              <a:t>     </a:t>
            </a:r>
            <a:r>
              <a:rPr lang="es-ES" sz="2000" u="sng" dirty="0" smtClean="0">
                <a:latin typeface="Times New Roman" pitchFamily="18" charset="0"/>
                <a:cs typeface="Times New Roman" pitchFamily="18" charset="0"/>
              </a:rPr>
              <a:t>conductores</a:t>
            </a:r>
            <a:r>
              <a:rPr lang="es-ES" sz="2000" dirty="0" smtClean="0">
                <a:latin typeface="Times New Roman" pitchFamily="18" charset="0"/>
                <a:cs typeface="Times New Roman" pitchFamily="18" charset="0"/>
              </a:rPr>
              <a:t>: transportar y cargar el material,  </a:t>
            </a:r>
          </a:p>
          <a:p>
            <a:pPr>
              <a:buNone/>
            </a:pPr>
            <a:r>
              <a:rPr lang="es-ES" sz="2000" dirty="0" smtClean="0">
                <a:latin typeface="Times New Roman" pitchFamily="18" charset="0"/>
                <a:cs typeface="Times New Roman" pitchFamily="18" charset="0"/>
              </a:rPr>
              <a:t>     </a:t>
            </a:r>
            <a:r>
              <a:rPr lang="es-ES" sz="2000" u="sng" dirty="0" smtClean="0">
                <a:latin typeface="Times New Roman" pitchFamily="18" charset="0"/>
                <a:cs typeface="Times New Roman" pitchFamily="18" charset="0"/>
              </a:rPr>
              <a:t>maquinistas</a:t>
            </a:r>
            <a:r>
              <a:rPr lang="es-ES" sz="2000" dirty="0" smtClean="0">
                <a:latin typeface="Times New Roman" pitchFamily="18" charset="0"/>
                <a:cs typeface="Times New Roman" pitchFamily="18" charset="0"/>
              </a:rPr>
              <a:t>: trabajan dentro del almacén clasificando el material y </a:t>
            </a:r>
            <a:r>
              <a:rPr lang="es-ES" sz="2000" u="sng" dirty="0" smtClean="0">
                <a:latin typeface="Times New Roman" pitchFamily="18" charset="0"/>
                <a:cs typeface="Times New Roman" pitchFamily="18" charset="0"/>
              </a:rPr>
              <a:t>mantenimiento</a:t>
            </a:r>
            <a:r>
              <a:rPr lang="es-ES" sz="2000" dirty="0" smtClean="0">
                <a:latin typeface="Times New Roman" pitchFamily="18" charset="0"/>
                <a:cs typeface="Times New Roman" pitchFamily="18" charset="0"/>
              </a:rPr>
              <a:t>: maquinaria hidráulica y motores, eléctrico.</a:t>
            </a:r>
          </a:p>
          <a:p>
            <a:endParaRPr lang="es-ES" sz="2000" dirty="0" smtClean="0">
              <a:latin typeface="Times New Roman" pitchFamily="18" charset="0"/>
              <a:cs typeface="Times New Roman" pitchFamily="18" charset="0"/>
            </a:endParaRPr>
          </a:p>
          <a:p>
            <a:r>
              <a:rPr lang="es-ES" sz="2200" dirty="0" smtClean="0">
                <a:latin typeface="Times New Roman" pitchFamily="18" charset="0"/>
                <a:cs typeface="Times New Roman" pitchFamily="18" charset="0"/>
              </a:rPr>
              <a:t>Rotatorio</a:t>
            </a:r>
            <a:r>
              <a:rPr lang="es-ES" sz="2000" dirty="0" smtClean="0">
                <a:latin typeface="Times New Roman" pitchFamily="18" charset="0"/>
                <a:cs typeface="Times New Roman" pitchFamily="18" charset="0"/>
              </a:rPr>
              <a:t>s: </a:t>
            </a:r>
          </a:p>
          <a:p>
            <a:pPr>
              <a:buNone/>
            </a:pPr>
            <a:r>
              <a:rPr lang="es-ES" sz="2000" dirty="0" smtClean="0">
                <a:latin typeface="Times New Roman" pitchFamily="18" charset="0"/>
                <a:cs typeface="Times New Roman" pitchFamily="18" charset="0"/>
              </a:rPr>
              <a:t>	</a:t>
            </a:r>
            <a:r>
              <a:rPr lang="es-ES" sz="2000" u="sng" dirty="0" smtClean="0">
                <a:latin typeface="Times New Roman" pitchFamily="18" charset="0"/>
                <a:cs typeface="Times New Roman" pitchFamily="18" charset="0"/>
              </a:rPr>
              <a:t>Operarios</a:t>
            </a:r>
            <a:r>
              <a:rPr lang="es-ES" sz="2000" dirty="0" smtClean="0">
                <a:latin typeface="Times New Roman" pitchFamily="18" charset="0"/>
                <a:cs typeface="Times New Roman" pitchFamily="18" charset="0"/>
              </a:rPr>
              <a:t>: clasificar material, separar, limpieza materiales, cargar materiales al camión.</a:t>
            </a:r>
            <a:endParaRPr lang="es-ES" sz="2000" dirty="0">
              <a:latin typeface="Times New Roman" pitchFamily="18" charset="0"/>
              <a:cs typeface="Times New Roman" pitchFamily="18" charset="0"/>
            </a:endParaRPr>
          </a:p>
        </p:txBody>
      </p:sp>
      <p:pic>
        <p:nvPicPr>
          <p:cNvPr id="5"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6" name="5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7" name="6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8" name="7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9" name="8 Rectángulo"/>
          <p:cNvSpPr/>
          <p:nvPr/>
        </p:nvSpPr>
        <p:spPr>
          <a:xfrm>
            <a:off x="6929454" y="2000240"/>
            <a:ext cx="1714512" cy="1500198"/>
          </a:xfrm>
          <a:prstGeom prst="rect">
            <a:avLst/>
          </a:prstGeom>
          <a:noFill/>
          <a:ln>
            <a:solidFill>
              <a:schemeClr val="tx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0" name="9 Rectángulo"/>
          <p:cNvSpPr/>
          <p:nvPr/>
        </p:nvSpPr>
        <p:spPr>
          <a:xfrm>
            <a:off x="7286644" y="3143248"/>
            <a:ext cx="1123000" cy="369332"/>
          </a:xfrm>
          <a:prstGeom prst="rect">
            <a:avLst/>
          </a:prstGeom>
        </p:spPr>
        <p:txBody>
          <a:bodyPr wrap="none">
            <a:spAutoFit/>
          </a:bodyPr>
          <a:lstStyle/>
          <a:p>
            <a:pPr algn="ctr"/>
            <a:r>
              <a:rPr lang="es-ES" dirty="0" smtClean="0"/>
              <a:t>Ver  vídeo</a:t>
            </a:r>
            <a:endParaRPr lang="es-ES" dirty="0"/>
          </a:p>
        </p:txBody>
      </p:sp>
      <p:sp>
        <p:nvSpPr>
          <p:cNvPr id="11" name="10 Bisel">
            <a:hlinkClick r:id="rId4"/>
          </p:cNvPr>
          <p:cNvSpPr/>
          <p:nvPr/>
        </p:nvSpPr>
        <p:spPr>
          <a:xfrm>
            <a:off x="7643834" y="2500306"/>
            <a:ext cx="357190" cy="35719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357166"/>
            <a:ext cx="7772400" cy="914400"/>
          </a:xfrm>
        </p:spPr>
        <p:txBody>
          <a:bodyPr/>
          <a:lstStyle/>
          <a:p>
            <a:pPr algn="ctr"/>
            <a:r>
              <a:rPr lang="es-ES" sz="2800" dirty="0" smtClean="0"/>
              <a:t>ESTRUCTURA FORMAL DE LA EMPRESA</a:t>
            </a:r>
            <a:br>
              <a:rPr lang="es-ES" sz="2800" dirty="0" smtClean="0"/>
            </a:br>
            <a:r>
              <a:rPr lang="es-ES" sz="2800" dirty="0" smtClean="0"/>
              <a:t/>
            </a:r>
            <a:br>
              <a:rPr lang="es-ES" sz="2800" dirty="0" smtClean="0"/>
            </a:br>
            <a:endParaRPr lang="es-ES" sz="2800" dirty="0"/>
          </a:p>
        </p:txBody>
      </p:sp>
      <p:sp>
        <p:nvSpPr>
          <p:cNvPr id="3" name="2 Marcador de contenido"/>
          <p:cNvSpPr>
            <a:spLocks noGrp="1"/>
          </p:cNvSpPr>
          <p:nvPr>
            <p:ph idx="1"/>
          </p:nvPr>
        </p:nvSpPr>
        <p:spPr>
          <a:xfrm>
            <a:off x="500034" y="1214422"/>
            <a:ext cx="8186766" cy="5212576"/>
          </a:xfrm>
          <a:noFill/>
        </p:spPr>
        <p:txBody>
          <a:bodyPr>
            <a:normAutofit/>
          </a:bodyPr>
          <a:lstStyle/>
          <a:p>
            <a:r>
              <a:rPr lang="es-ES" sz="2000" dirty="0" smtClean="0">
                <a:latin typeface="Times New Roman" pitchFamily="18" charset="0"/>
                <a:cs typeface="Times New Roman" pitchFamily="18" charset="0"/>
              </a:rPr>
              <a:t>Número empleados:24</a:t>
            </a:r>
          </a:p>
          <a:p>
            <a:endParaRPr lang="es-ES" sz="2000" dirty="0" smtClean="0">
              <a:latin typeface="Times New Roman" pitchFamily="18" charset="0"/>
              <a:cs typeface="Times New Roman" pitchFamily="18" charset="0"/>
            </a:endParaRPr>
          </a:p>
          <a:p>
            <a:r>
              <a:rPr lang="es-ES" sz="2000" dirty="0" smtClean="0">
                <a:latin typeface="Times New Roman" pitchFamily="18" charset="0"/>
                <a:cs typeface="Times New Roman" pitchFamily="18" charset="0"/>
              </a:rPr>
              <a:t>Distribución empleados y puestos:</a:t>
            </a:r>
          </a:p>
          <a:p>
            <a:pPr lvl="1"/>
            <a:endParaRPr lang="es-ES" sz="2000" dirty="0" smtClean="0">
              <a:latin typeface="Times New Roman" pitchFamily="18" charset="0"/>
              <a:cs typeface="Times New Roman" pitchFamily="18" charset="0"/>
            </a:endParaRPr>
          </a:p>
          <a:p>
            <a:pPr lvl="1"/>
            <a:r>
              <a:rPr lang="es-ES" sz="2000" dirty="0" smtClean="0">
                <a:latin typeface="Times New Roman" pitchFamily="18" charset="0"/>
                <a:cs typeface="Times New Roman" pitchFamily="18" charset="0"/>
              </a:rPr>
              <a:t>Dirección:2</a:t>
            </a:r>
          </a:p>
          <a:p>
            <a:pPr lvl="1"/>
            <a:r>
              <a:rPr lang="es-ES" sz="2000" dirty="0" smtClean="0">
                <a:latin typeface="Times New Roman" pitchFamily="18" charset="0"/>
                <a:cs typeface="Times New Roman" pitchFamily="18" charset="0"/>
              </a:rPr>
              <a:t>Administración:2</a:t>
            </a:r>
          </a:p>
          <a:p>
            <a:pPr lvl="1"/>
            <a:r>
              <a:rPr lang="es-ES" sz="2000" dirty="0" smtClean="0">
                <a:latin typeface="Times New Roman" pitchFamily="18" charset="0"/>
                <a:cs typeface="Times New Roman" pitchFamily="18" charset="0"/>
              </a:rPr>
              <a:t>Jurídico: Subcontratado</a:t>
            </a:r>
          </a:p>
          <a:p>
            <a:pPr lvl="1"/>
            <a:r>
              <a:rPr lang="es-ES" sz="2000" dirty="0" smtClean="0">
                <a:latin typeface="Times New Roman" pitchFamily="18" charset="0"/>
                <a:cs typeface="Times New Roman" pitchFamily="18" charset="0"/>
              </a:rPr>
              <a:t>Encargado General:1</a:t>
            </a:r>
          </a:p>
          <a:p>
            <a:pPr lvl="1"/>
            <a:r>
              <a:rPr lang="es-ES" sz="2000" dirty="0" smtClean="0">
                <a:latin typeface="Times New Roman" pitchFamily="18" charset="0"/>
                <a:cs typeface="Times New Roman" pitchFamily="18" charset="0"/>
              </a:rPr>
              <a:t>Conductores:7</a:t>
            </a:r>
          </a:p>
          <a:p>
            <a:pPr lvl="1"/>
            <a:r>
              <a:rPr lang="es-ES" sz="2000" dirty="0" smtClean="0">
                <a:latin typeface="Times New Roman" pitchFamily="18" charset="0"/>
                <a:cs typeface="Times New Roman" pitchFamily="18" charset="0"/>
              </a:rPr>
              <a:t>Maquinistas:6</a:t>
            </a:r>
          </a:p>
          <a:p>
            <a:pPr lvl="1"/>
            <a:r>
              <a:rPr lang="es-ES" sz="2000" dirty="0" smtClean="0">
                <a:latin typeface="Times New Roman" pitchFamily="18" charset="0"/>
                <a:cs typeface="Times New Roman" pitchFamily="18" charset="0"/>
              </a:rPr>
              <a:t>Mantenimiento:2</a:t>
            </a:r>
          </a:p>
          <a:p>
            <a:pPr lvl="1"/>
            <a:r>
              <a:rPr lang="es-ES" sz="2000" dirty="0" smtClean="0">
                <a:latin typeface="Times New Roman" pitchFamily="18" charset="0"/>
                <a:cs typeface="Times New Roman" pitchFamily="18" charset="0"/>
              </a:rPr>
              <a:t>Operarios:4</a:t>
            </a:r>
            <a:endParaRPr lang="es-ES" sz="2000" dirty="0">
              <a:latin typeface="Times New Roman" pitchFamily="18" charset="0"/>
              <a:cs typeface="Times New Roman" pitchFamily="18" charset="0"/>
            </a:endParaRPr>
          </a:p>
        </p:txBody>
      </p:sp>
      <p:sp>
        <p:nvSpPr>
          <p:cNvPr id="4" name="3 Rectángulo"/>
          <p:cNvSpPr/>
          <p:nvPr/>
        </p:nvSpPr>
        <p:spPr>
          <a:xfrm>
            <a:off x="4929190" y="1785926"/>
            <a:ext cx="3357586" cy="2786082"/>
          </a:xfrm>
          <a:prstGeom prst="rect">
            <a:avLst/>
          </a:prstGeom>
          <a:noFill/>
          <a:ln w="47625">
            <a:solidFill>
              <a:schemeClr val="tx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6 CuadroTexto"/>
          <p:cNvSpPr txBox="1"/>
          <p:nvPr/>
        </p:nvSpPr>
        <p:spPr>
          <a:xfrm>
            <a:off x="5500694" y="4929198"/>
            <a:ext cx="4143404" cy="369332"/>
          </a:xfrm>
          <a:prstGeom prst="rect">
            <a:avLst/>
          </a:prstGeom>
          <a:noFill/>
        </p:spPr>
        <p:txBody>
          <a:bodyPr wrap="square" rtlCol="0">
            <a:spAutoFit/>
          </a:bodyPr>
          <a:lstStyle/>
          <a:p>
            <a:r>
              <a:rPr lang="es-ES" dirty="0" smtClean="0"/>
              <a:t>Entrevista: </a:t>
            </a:r>
            <a:r>
              <a:rPr lang="es-ES" i="1" dirty="0" smtClean="0">
                <a:solidFill>
                  <a:schemeClr val="tx2">
                    <a:lumMod val="90000"/>
                  </a:schemeClr>
                </a:solidFill>
              </a:rPr>
              <a:t>“Estructura y personal”</a:t>
            </a:r>
            <a:endParaRPr lang="es-ES" dirty="0"/>
          </a:p>
        </p:txBody>
      </p:sp>
      <p:sp>
        <p:nvSpPr>
          <p:cNvPr id="8" name="7 Botón de acción: Película">
            <a:hlinkClick r:id="" action="ppaction://noaction" highlightClick="1"/>
          </p:cNvPr>
          <p:cNvSpPr/>
          <p:nvPr/>
        </p:nvSpPr>
        <p:spPr>
          <a:xfrm>
            <a:off x="7858148" y="1214422"/>
            <a:ext cx="428628" cy="357190"/>
          </a:xfrm>
          <a:prstGeom prst="actionButtonMovi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 name="8 Botón de acción: Hacia delante o Siguiente">
            <a:hlinkClick r:id="" action="ppaction://hlinkshowjump?jump=nextslide" highlightClick="1"/>
          </p:cNvPr>
          <p:cNvSpPr/>
          <p:nvPr/>
        </p:nvSpPr>
        <p:spPr>
          <a:xfrm>
            <a:off x="5000628" y="4929198"/>
            <a:ext cx="357190" cy="285752"/>
          </a:xfrm>
          <a:prstGeom prst="actionButtonForwardNext">
            <a:avLst/>
          </a:prstGeom>
          <a:noFill/>
          <a:ln>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2">
                  <a:lumMod val="90000"/>
                </a:schemeClr>
              </a:solidFill>
            </a:endParaRPr>
          </a:p>
        </p:txBody>
      </p:sp>
      <p:pic>
        <p:nvPicPr>
          <p:cNvPr id="10"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13" name="12 Rectángulo"/>
          <p:cNvSpPr/>
          <p:nvPr/>
        </p:nvSpPr>
        <p:spPr>
          <a:xfrm>
            <a:off x="6215074" y="3929066"/>
            <a:ext cx="1123000" cy="369332"/>
          </a:xfrm>
          <a:prstGeom prst="rect">
            <a:avLst/>
          </a:prstGeom>
        </p:spPr>
        <p:txBody>
          <a:bodyPr wrap="none">
            <a:spAutoFit/>
          </a:bodyPr>
          <a:lstStyle/>
          <a:p>
            <a:pPr algn="ctr"/>
            <a:r>
              <a:rPr lang="es-ES" dirty="0" smtClean="0"/>
              <a:t>Ver  vídeo</a:t>
            </a:r>
            <a:endParaRPr lang="es-ES" dirty="0"/>
          </a:p>
        </p:txBody>
      </p:sp>
      <p:sp>
        <p:nvSpPr>
          <p:cNvPr id="14" name="13 Bisel">
            <a:hlinkClick r:id="rId3"/>
          </p:cNvPr>
          <p:cNvSpPr/>
          <p:nvPr/>
        </p:nvSpPr>
        <p:spPr>
          <a:xfrm>
            <a:off x="6572264" y="3214686"/>
            <a:ext cx="357190" cy="35719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Flecha derecha">
            <a:hlinkClick r:id="" action="ppaction://hlinkshowjump?jump=nextslide"/>
          </p:cNvPr>
          <p:cNvSpPr/>
          <p:nvPr/>
        </p:nvSpPr>
        <p:spPr>
          <a:xfrm>
            <a:off x="6786578" y="6286520"/>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428604"/>
            <a:ext cx="7772400" cy="914400"/>
          </a:xfrm>
        </p:spPr>
        <p:txBody>
          <a:bodyPr/>
          <a:lstStyle/>
          <a:p>
            <a:pPr algn="ctr"/>
            <a:r>
              <a:rPr lang="es-ES" sz="2800" dirty="0" smtClean="0"/>
              <a:t>ESTRUCTURA FORMAL DE LA EMPRESA</a:t>
            </a:r>
            <a:r>
              <a:rPr lang="es-ES" dirty="0" smtClean="0"/>
              <a:t/>
            </a:r>
            <a:br>
              <a:rPr lang="es-ES" dirty="0" smtClean="0"/>
            </a:br>
            <a:endParaRPr lang="es-ES" dirty="0"/>
          </a:p>
        </p:txBody>
      </p:sp>
      <p:sp>
        <p:nvSpPr>
          <p:cNvPr id="3" name="2 Marcador de contenido"/>
          <p:cNvSpPr>
            <a:spLocks noGrp="1"/>
          </p:cNvSpPr>
          <p:nvPr>
            <p:ph idx="1"/>
          </p:nvPr>
        </p:nvSpPr>
        <p:spPr>
          <a:xfrm>
            <a:off x="571472" y="1357298"/>
            <a:ext cx="8043890" cy="4569634"/>
          </a:xfrm>
        </p:spPr>
        <p:txBody>
          <a:bodyPr>
            <a:normAutofit/>
          </a:bodyPr>
          <a:lstStyle/>
          <a:p>
            <a:pPr>
              <a:buNone/>
            </a:pPr>
            <a:r>
              <a:rPr lang="es-ES" sz="2100" u="sng" dirty="0" smtClean="0">
                <a:latin typeface="Times New Roman" pitchFamily="18" charset="0"/>
                <a:cs typeface="Times New Roman" pitchFamily="18" charset="0"/>
              </a:rPr>
              <a:t>ANÁLISIS ESTRUCTURA FORMAL</a:t>
            </a:r>
          </a:p>
          <a:p>
            <a:endParaRPr lang="es-ES" sz="2000" dirty="0" smtClean="0">
              <a:latin typeface="Times New Roman" pitchFamily="18" charset="0"/>
              <a:cs typeface="Times New Roman" pitchFamily="18" charset="0"/>
            </a:endParaRPr>
          </a:p>
          <a:p>
            <a:r>
              <a:rPr lang="es-ES" sz="2000" dirty="0" smtClean="0">
                <a:latin typeface="Times New Roman" pitchFamily="18" charset="0"/>
                <a:cs typeface="Times New Roman" pitchFamily="18" charset="0"/>
              </a:rPr>
              <a:t>Número de niveles: 3</a:t>
            </a:r>
          </a:p>
          <a:p>
            <a:pPr>
              <a:buNone/>
            </a:pPr>
            <a:endParaRPr lang="es-ES" sz="2000" dirty="0" smtClean="0">
              <a:latin typeface="Times New Roman" pitchFamily="18" charset="0"/>
              <a:cs typeface="Times New Roman" pitchFamily="18" charset="0"/>
            </a:endParaRPr>
          </a:p>
          <a:p>
            <a:r>
              <a:rPr lang="es-ES" sz="2000" dirty="0" err="1" smtClean="0">
                <a:latin typeface="Times New Roman" pitchFamily="18" charset="0"/>
                <a:cs typeface="Times New Roman" pitchFamily="18" charset="0"/>
              </a:rPr>
              <a:t>Span</a:t>
            </a:r>
            <a:r>
              <a:rPr lang="es-ES" sz="2000" dirty="0" smtClean="0">
                <a:latin typeface="Times New Roman" pitchFamily="18" charset="0"/>
                <a:cs typeface="Times New Roman" pitchFamily="18" charset="0"/>
              </a:rPr>
              <a:t> de control:</a:t>
            </a:r>
          </a:p>
          <a:p>
            <a:pPr lvl="1"/>
            <a:endParaRPr lang="es-ES" sz="2000" dirty="0" smtClean="0">
              <a:latin typeface="Times New Roman" pitchFamily="18" charset="0"/>
              <a:cs typeface="Times New Roman" pitchFamily="18" charset="0"/>
            </a:endParaRPr>
          </a:p>
          <a:p>
            <a:pPr lvl="1"/>
            <a:r>
              <a:rPr lang="es-ES" sz="2000" dirty="0" smtClean="0">
                <a:latin typeface="Times New Roman" pitchFamily="18" charset="0"/>
                <a:cs typeface="Times New Roman" pitchFamily="18" charset="0"/>
              </a:rPr>
              <a:t>Dirección general: 3</a:t>
            </a:r>
          </a:p>
          <a:p>
            <a:pPr lvl="1"/>
            <a:r>
              <a:rPr lang="es-ES" sz="2000" dirty="0" smtClean="0">
                <a:latin typeface="Times New Roman" pitchFamily="18" charset="0"/>
                <a:cs typeface="Times New Roman" pitchFamily="18" charset="0"/>
              </a:rPr>
              <a:t>Director de almacén: 2</a:t>
            </a:r>
          </a:p>
          <a:p>
            <a:pPr lvl="1"/>
            <a:r>
              <a:rPr lang="es-ES" sz="2000" dirty="0" smtClean="0">
                <a:latin typeface="Times New Roman" pitchFamily="18" charset="0"/>
                <a:cs typeface="Times New Roman" pitchFamily="18" charset="0"/>
              </a:rPr>
              <a:t>Mantenimiento: 2</a:t>
            </a:r>
          </a:p>
          <a:p>
            <a:pPr lvl="1"/>
            <a:endParaRPr lang="es-ES" sz="2000" dirty="0" smtClean="0">
              <a:latin typeface="Times New Roman" pitchFamily="18" charset="0"/>
              <a:cs typeface="Times New Roman" pitchFamily="18" charset="0"/>
            </a:endParaRPr>
          </a:p>
          <a:p>
            <a:r>
              <a:rPr lang="es-ES" sz="2000" dirty="0" smtClean="0">
                <a:latin typeface="Times New Roman" pitchFamily="18" charset="0"/>
                <a:cs typeface="Times New Roman" pitchFamily="18" charset="0"/>
              </a:rPr>
              <a:t>Tamaño de la unidad media total: 24 empleados</a:t>
            </a: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5" name="4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6" name="5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500042"/>
            <a:ext cx="7772400" cy="914400"/>
          </a:xfrm>
        </p:spPr>
        <p:txBody>
          <a:bodyPr/>
          <a:lstStyle/>
          <a:p>
            <a:pPr algn="ctr"/>
            <a:r>
              <a:rPr lang="es-ES" sz="2800" dirty="0" smtClean="0"/>
              <a:t>DISEÑO VIRTUAL: OUTSORCING</a:t>
            </a:r>
            <a:endParaRPr lang="es-ES" sz="2800" dirty="0"/>
          </a:p>
        </p:txBody>
      </p:sp>
      <p:sp>
        <p:nvSpPr>
          <p:cNvPr id="3" name="2 Marcador de contenido"/>
          <p:cNvSpPr>
            <a:spLocks noGrp="1"/>
          </p:cNvSpPr>
          <p:nvPr>
            <p:ph idx="1"/>
          </p:nvPr>
        </p:nvSpPr>
        <p:spPr>
          <a:xfrm>
            <a:off x="785786" y="1785926"/>
            <a:ext cx="7343772" cy="4500562"/>
          </a:xfrm>
        </p:spPr>
        <p:txBody>
          <a:bodyPr>
            <a:normAutofit/>
          </a:bodyPr>
          <a:lstStyle/>
          <a:p>
            <a:r>
              <a:rPr lang="es-ES" sz="2000" dirty="0" smtClean="0">
                <a:latin typeface="Times New Roman" pitchFamily="18" charset="0"/>
                <a:cs typeface="Times New Roman" pitchFamily="18" charset="0"/>
              </a:rPr>
              <a:t>ASESORAMIENTO  FISCAL Y LABORAL: Para contadas ocasiones, cuando desde la oficina de administración de la empresa no se puede resolver simples problemas judiciales por parte del personal, se recurre al ejercido desde un servicio exterior, a través de una empresa subcontratada especializada.</a:t>
            </a:r>
          </a:p>
          <a:p>
            <a:endParaRPr lang="es-ES" sz="2000" dirty="0" smtClean="0">
              <a:latin typeface="Times New Roman" pitchFamily="18" charset="0"/>
              <a:cs typeface="Times New Roman" pitchFamily="18" charset="0"/>
            </a:endParaRPr>
          </a:p>
          <a:p>
            <a:r>
              <a:rPr lang="es-ES" sz="2000" dirty="0" smtClean="0">
                <a:latin typeface="Times New Roman" pitchFamily="18" charset="0"/>
                <a:cs typeface="Times New Roman" pitchFamily="18" charset="0"/>
              </a:rPr>
              <a:t>PREVENCIÓN, SEGURIDAD Y SALUD</a:t>
            </a:r>
            <a:endParaRPr lang="es-ES" sz="2000" dirty="0"/>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7" name="6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8" name="7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428736"/>
            <a:ext cx="8929718" cy="2714644"/>
          </a:xfrm>
        </p:spPr>
        <p:txBody>
          <a:bodyPr>
            <a:normAutofit/>
          </a:bodyPr>
          <a:lstStyle/>
          <a:p>
            <a:r>
              <a:rPr lang="es-ES" sz="2000" dirty="0" smtClean="0">
                <a:latin typeface="Times New Roman" pitchFamily="18" charset="0"/>
                <a:cs typeface="Times New Roman" pitchFamily="18" charset="0"/>
              </a:rPr>
              <a:t>El objetivo fundamental de Solanas Recuperaciones Industriales, S.A. es conseguir aprovisionamiento tanto de metal como de papel, cartón y plásticos, a través de la compra a otras empresas, autónomos, desmantelamientos industriales y a través de los servicios que prestan a diversas entidades recogiendo el material necesario. Este material pasa por diversos procesos para su posterior venta a fundiciones, papeleras y </a:t>
            </a:r>
            <a:r>
              <a:rPr lang="es-ES" sz="2000" dirty="0" err="1" smtClean="0">
                <a:latin typeface="Times New Roman" pitchFamily="18" charset="0"/>
                <a:cs typeface="Times New Roman" pitchFamily="18" charset="0"/>
              </a:rPr>
              <a:t>recicladoras</a:t>
            </a:r>
            <a:r>
              <a:rPr lang="es-ES" sz="2000" dirty="0" smtClean="0">
                <a:latin typeface="Times New Roman" pitchFamily="18" charset="0"/>
                <a:cs typeface="Times New Roman" pitchFamily="18" charset="0"/>
              </a:rPr>
              <a:t> entre otras, para volver a convertirlo en nuevas materias primas: materiales de construcción, cable eléctrico, papel  y cartón reciclado, carpintería metálica, etc.</a:t>
            </a:r>
          </a:p>
          <a:p>
            <a:endParaRPr lang="es-ES" sz="2000" dirty="0" smtClean="0">
              <a:latin typeface="Times New Roman" pitchFamily="18" charset="0"/>
              <a:cs typeface="Times New Roman" pitchFamily="18" charset="0"/>
            </a:endParaRPr>
          </a:p>
          <a:p>
            <a:pPr>
              <a:buNone/>
            </a:pPr>
            <a:endParaRPr lang="es-ES" sz="2000" dirty="0" smtClean="0">
              <a:latin typeface="Times New Roman" pitchFamily="18" charset="0"/>
              <a:cs typeface="Times New Roman" pitchFamily="18" charset="0"/>
            </a:endParaRPr>
          </a:p>
          <a:p>
            <a:endParaRPr lang="es-ES" sz="2200" dirty="0" smtClean="0">
              <a:latin typeface="Times New Roman" pitchFamily="18" charset="0"/>
              <a:cs typeface="Times New Roman" pitchFamily="18" charset="0"/>
            </a:endParaRPr>
          </a:p>
          <a:p>
            <a:pPr>
              <a:buNone/>
            </a:pPr>
            <a:endParaRPr lang="es-ES" sz="2000" dirty="0" smtClean="0">
              <a:latin typeface="Times New Roman" pitchFamily="18" charset="0"/>
              <a:cs typeface="Times New Roman" pitchFamily="18" charset="0"/>
            </a:endParaRPr>
          </a:p>
        </p:txBody>
      </p:sp>
      <p:sp>
        <p:nvSpPr>
          <p:cNvPr id="7" name="2 Título"/>
          <p:cNvSpPr txBox="1">
            <a:spLocks/>
          </p:cNvSpPr>
          <p:nvPr/>
        </p:nvSpPr>
        <p:spPr>
          <a:xfrm>
            <a:off x="642910" y="142852"/>
            <a:ext cx="7843838" cy="428628"/>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800" b="0" i="0" u="none" strike="noStrike" kern="1200" cap="none" spc="-100" normalizeH="0" baseline="0" noProof="0" dirty="0" smtClean="0">
                <a:ln>
                  <a:noFill/>
                </a:ln>
                <a:solidFill>
                  <a:schemeClr val="tx2">
                    <a:satMod val="200000"/>
                  </a:schemeClr>
                </a:solidFill>
                <a:effectLst/>
                <a:uLnTx/>
                <a:uFillTx/>
                <a:latin typeface="+mj-lt"/>
                <a:ea typeface="+mj-ea"/>
                <a:cs typeface="+mj-cs"/>
              </a:rPr>
              <a:t>SUBSISTEMA ESTRATÉGICO</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S" sz="2200" b="0" i="0" u="none" strike="noStrike" kern="1200" cap="none" spc="-100" normalizeH="0" baseline="0" noProof="0" dirty="0" smtClean="0">
              <a:ln>
                <a:noFill/>
              </a:ln>
              <a:solidFill>
                <a:schemeClr val="tx2">
                  <a:satMod val="200000"/>
                </a:schemeClr>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200" b="0" i="0" u="none" strike="noStrike" kern="1200" cap="none" spc="-100" normalizeH="0" baseline="0" noProof="0" dirty="0" smtClean="0">
                <a:ln>
                  <a:noFill/>
                </a:ln>
                <a:solidFill>
                  <a:schemeClr val="tx2">
                    <a:satMod val="200000"/>
                  </a:schemeClr>
                </a:solidFill>
                <a:effectLst/>
                <a:uLnTx/>
                <a:uFillTx/>
                <a:latin typeface="+mj-lt"/>
                <a:ea typeface="+mj-ea"/>
                <a:cs typeface="+mj-cs"/>
              </a:rPr>
              <a:t>MISIÓN DE LA EMPRESA</a:t>
            </a:r>
            <a:endParaRPr kumimoji="0" lang="es-ES" sz="2200" b="0" i="0" u="none" strike="noStrike" kern="1200" cap="none" spc="-100" normalizeH="0" baseline="0" noProof="0" dirty="0">
              <a:ln>
                <a:noFill/>
              </a:ln>
              <a:solidFill>
                <a:schemeClr val="tx2">
                  <a:satMod val="200000"/>
                </a:schemeClr>
              </a:solidFill>
              <a:effectLst/>
              <a:uLnTx/>
              <a:uFillTx/>
              <a:latin typeface="+mj-lt"/>
              <a:ea typeface="+mj-ea"/>
              <a:cs typeface="+mj-cs"/>
            </a:endParaRPr>
          </a:p>
        </p:txBody>
      </p:sp>
      <p:pic>
        <p:nvPicPr>
          <p:cNvPr id="9"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11" name="10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2" name="11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14" name="13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15" name="14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
        <p:nvSpPr>
          <p:cNvPr id="13" name="12 CuadroTexto"/>
          <p:cNvSpPr txBox="1"/>
          <p:nvPr/>
        </p:nvSpPr>
        <p:spPr>
          <a:xfrm>
            <a:off x="714348" y="6286520"/>
            <a:ext cx="2643206" cy="369332"/>
          </a:xfrm>
          <a:prstGeom prst="rect">
            <a:avLst/>
          </a:prstGeom>
          <a:noFill/>
        </p:spPr>
        <p:txBody>
          <a:bodyPr wrap="square" rtlCol="0">
            <a:spAutoFit/>
          </a:bodyPr>
          <a:lstStyle/>
          <a:p>
            <a:r>
              <a:rPr lang="es-ES" dirty="0" smtClean="0"/>
              <a:t>Entrevista: </a:t>
            </a:r>
            <a:r>
              <a:rPr lang="es-ES" i="1" dirty="0" smtClean="0">
                <a:solidFill>
                  <a:schemeClr val="tx2">
                    <a:lumMod val="90000"/>
                  </a:schemeClr>
                </a:solidFill>
              </a:rPr>
              <a:t>“ Misión”</a:t>
            </a:r>
            <a:r>
              <a:rPr lang="es-ES" dirty="0" smtClean="0"/>
              <a:t>.</a:t>
            </a:r>
            <a:endParaRPr lang="es-ES" dirty="0"/>
          </a:p>
        </p:txBody>
      </p:sp>
      <p:sp>
        <p:nvSpPr>
          <p:cNvPr id="16" name="15 Botón de acción: Hacia delante o Siguiente">
            <a:hlinkClick r:id="" action="ppaction://hlinkshowjump?jump=nextslide" highlightClick="1"/>
          </p:cNvPr>
          <p:cNvSpPr/>
          <p:nvPr/>
        </p:nvSpPr>
        <p:spPr>
          <a:xfrm>
            <a:off x="357158" y="6286520"/>
            <a:ext cx="357190" cy="285752"/>
          </a:xfrm>
          <a:prstGeom prst="actionButtonForwardNext">
            <a:avLst/>
          </a:prstGeom>
          <a:noFill/>
          <a:ln>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2">
                  <a:lumMod val="90000"/>
                </a:schemeClr>
              </a:solidFill>
            </a:endParaRPr>
          </a:p>
        </p:txBody>
      </p:sp>
      <p:sp>
        <p:nvSpPr>
          <p:cNvPr id="18" name="17 Rectángulo"/>
          <p:cNvSpPr/>
          <p:nvPr/>
        </p:nvSpPr>
        <p:spPr>
          <a:xfrm>
            <a:off x="3000364" y="4214818"/>
            <a:ext cx="3429024" cy="2357454"/>
          </a:xfrm>
          <a:prstGeom prst="rect">
            <a:avLst/>
          </a:prstGeom>
          <a:noFill/>
          <a:ln w="28575" cmpd="sng">
            <a:solidFill>
              <a:schemeClr val="tx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smtClean="0"/>
          </a:p>
          <a:p>
            <a:pPr algn="ctr"/>
            <a:endParaRPr lang="es-ES" dirty="0" smtClean="0"/>
          </a:p>
          <a:p>
            <a:pPr algn="ctr"/>
            <a:endParaRPr lang="es-ES" dirty="0" smtClean="0"/>
          </a:p>
          <a:p>
            <a:pPr algn="ctr"/>
            <a:endParaRPr lang="es-ES" dirty="0" smtClean="0"/>
          </a:p>
          <a:p>
            <a:pPr algn="ctr"/>
            <a:endParaRPr lang="es-ES" dirty="0" smtClean="0"/>
          </a:p>
          <a:p>
            <a:pPr algn="ctr"/>
            <a:r>
              <a:rPr lang="es-ES" dirty="0" smtClean="0"/>
              <a:t>Ver  vídeo</a:t>
            </a:r>
          </a:p>
          <a:p>
            <a:pPr algn="ctr"/>
            <a:endParaRPr lang="es-ES" dirty="0"/>
          </a:p>
        </p:txBody>
      </p:sp>
      <p:sp>
        <p:nvSpPr>
          <p:cNvPr id="19" name="18 Bisel">
            <a:hlinkClick r:id="rId4"/>
          </p:cNvPr>
          <p:cNvSpPr/>
          <p:nvPr/>
        </p:nvSpPr>
        <p:spPr>
          <a:xfrm>
            <a:off x="4572000" y="5214950"/>
            <a:ext cx="357190" cy="35719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noFill/>
        </p:spPr>
        <p:txBody>
          <a:bodyPr/>
          <a:lstStyle/>
          <a:p>
            <a:pPr algn="ctr"/>
            <a:r>
              <a:rPr lang="es-ES" sz="3200" dirty="0" smtClean="0">
                <a:solidFill>
                  <a:schemeClr val="accent3">
                    <a:lumMod val="40000"/>
                    <a:lumOff val="60000"/>
                  </a:schemeClr>
                </a:solidFill>
              </a:rPr>
              <a:t>FACTORES DE CONTINGENCIA</a:t>
            </a:r>
            <a:endParaRPr lang="es-ES" sz="3200" dirty="0">
              <a:solidFill>
                <a:schemeClr val="accent3">
                  <a:lumMod val="40000"/>
                  <a:lumOff val="60000"/>
                </a:schemeClr>
              </a:solidFill>
            </a:endParaRPr>
          </a:p>
        </p:txBody>
      </p:sp>
      <p:sp>
        <p:nvSpPr>
          <p:cNvPr id="3" name="2 Marcador de contenido"/>
          <p:cNvSpPr>
            <a:spLocks noGrp="1"/>
          </p:cNvSpPr>
          <p:nvPr>
            <p:ph idx="1"/>
          </p:nvPr>
        </p:nvSpPr>
        <p:spPr>
          <a:xfrm>
            <a:off x="714348" y="1714488"/>
            <a:ext cx="7972452" cy="4783948"/>
          </a:xfrm>
        </p:spPr>
        <p:txBody>
          <a:bodyPr>
            <a:normAutofit/>
          </a:bodyPr>
          <a:lstStyle/>
          <a:p>
            <a:r>
              <a:rPr lang="es-ES" sz="2600" dirty="0" smtClean="0">
                <a:latin typeface="Times New Roman" pitchFamily="18" charset="0"/>
                <a:cs typeface="Times New Roman" pitchFamily="18" charset="0"/>
                <a:hlinkClick r:id="rId2" action="ppaction://hlinksldjump"/>
              </a:rPr>
              <a:t>ANÁLISIS DEL ENTORNO</a:t>
            </a:r>
            <a:endParaRPr lang="es-ES" sz="2600" dirty="0" smtClean="0">
              <a:latin typeface="Times New Roman" pitchFamily="18" charset="0"/>
              <a:cs typeface="Times New Roman" pitchFamily="18" charset="0"/>
            </a:endParaRPr>
          </a:p>
          <a:p>
            <a:endParaRPr lang="es-ES" sz="2600" dirty="0" smtClean="0">
              <a:latin typeface="Times New Roman" pitchFamily="18" charset="0"/>
              <a:cs typeface="Times New Roman" pitchFamily="18" charset="0"/>
            </a:endParaRPr>
          </a:p>
          <a:p>
            <a:r>
              <a:rPr lang="es-ES" sz="2600" dirty="0" smtClean="0">
                <a:latin typeface="Times New Roman" pitchFamily="18" charset="0"/>
                <a:cs typeface="Times New Roman" pitchFamily="18" charset="0"/>
                <a:hlinkClick r:id="rId3" action="ppaction://hlinksldjump"/>
              </a:rPr>
              <a:t>ANÁLISIS DE LA TECNOLOGÍA</a:t>
            </a:r>
            <a:endParaRPr lang="es-ES" sz="2600" dirty="0" smtClean="0">
              <a:latin typeface="Times New Roman" pitchFamily="18" charset="0"/>
              <a:cs typeface="Times New Roman" pitchFamily="18" charset="0"/>
            </a:endParaRPr>
          </a:p>
          <a:p>
            <a:endParaRPr lang="es-ES" sz="2600" dirty="0" smtClean="0">
              <a:latin typeface="Times New Roman" pitchFamily="18" charset="0"/>
              <a:cs typeface="Times New Roman" pitchFamily="18" charset="0"/>
            </a:endParaRPr>
          </a:p>
          <a:p>
            <a:r>
              <a:rPr lang="es-ES" sz="2600" dirty="0" smtClean="0">
                <a:latin typeface="Times New Roman" pitchFamily="18" charset="0"/>
                <a:cs typeface="Times New Roman" pitchFamily="18" charset="0"/>
                <a:hlinkClick r:id="rId4" action="ppaction://hlinksldjump"/>
              </a:rPr>
              <a:t>ANÁLISIS DE LA ESTRATEGIA</a:t>
            </a:r>
            <a:endParaRPr lang="es-ES" sz="2600" dirty="0" smtClean="0">
              <a:latin typeface="Times New Roman" pitchFamily="18" charset="0"/>
              <a:cs typeface="Times New Roman" pitchFamily="18" charset="0"/>
            </a:endParaRPr>
          </a:p>
          <a:p>
            <a:endParaRPr lang="es-ES" sz="2600" dirty="0" smtClean="0">
              <a:latin typeface="Times New Roman" pitchFamily="18" charset="0"/>
              <a:cs typeface="Times New Roman" pitchFamily="18" charset="0"/>
            </a:endParaRPr>
          </a:p>
          <a:p>
            <a:r>
              <a:rPr lang="es-ES" sz="2600" dirty="0" smtClean="0">
                <a:latin typeface="Times New Roman" pitchFamily="18" charset="0"/>
                <a:cs typeface="Times New Roman" pitchFamily="18" charset="0"/>
                <a:hlinkClick r:id="rId5" action="ppaction://hlinksldjump"/>
              </a:rPr>
              <a:t>ANÁLISIS DEL TIPO DE CONFIGURACIÓN ORGANIZATIVA</a:t>
            </a:r>
            <a:endParaRPr lang="es-ES" sz="2600" dirty="0">
              <a:latin typeface="Times New Roman" pitchFamily="18" charset="0"/>
              <a:cs typeface="Times New Roman" pitchFamily="18" charset="0"/>
            </a:endParaRPr>
          </a:p>
        </p:txBody>
      </p:sp>
      <p:pic>
        <p:nvPicPr>
          <p:cNvPr id="4" name="2 Imagen" descr="LOGOTIPO COLOR SOLANAS.jpg">
            <a:hlinkClick r:id="" action="ppaction://hlinkshowjump?jump=firstslide"/>
          </p:cNvPr>
          <p:cNvPicPr>
            <a:picLocks noChangeAspect="1" noChangeArrowheads="1"/>
          </p:cNvPicPr>
          <p:nvPr/>
        </p:nvPicPr>
        <p:blipFill>
          <a:blip r:embed="rId6" cstate="print"/>
          <a:srcRect/>
          <a:stretch>
            <a:fillRect/>
          </a:stretch>
        </p:blipFill>
        <p:spPr bwMode="auto">
          <a:xfrm>
            <a:off x="7500958" y="5715016"/>
            <a:ext cx="1500198" cy="985691"/>
          </a:xfrm>
          <a:prstGeom prst="rect">
            <a:avLst/>
          </a:prstGeom>
          <a:noFill/>
          <a:ln w="9525">
            <a:noFill/>
            <a:miter lim="800000"/>
            <a:headEnd/>
            <a:tailEnd/>
          </a:ln>
        </p:spPr>
      </p:pic>
      <p:sp>
        <p:nvSpPr>
          <p:cNvPr id="5" name="4 CuadroTexto"/>
          <p:cNvSpPr txBox="1"/>
          <p:nvPr/>
        </p:nvSpPr>
        <p:spPr>
          <a:xfrm>
            <a:off x="2571736" y="6519446"/>
            <a:ext cx="4143404" cy="338554"/>
          </a:xfrm>
          <a:prstGeom prst="rect">
            <a:avLst/>
          </a:prstGeom>
          <a:noFill/>
        </p:spPr>
        <p:txBody>
          <a:bodyPr wrap="square" rtlCol="0">
            <a:spAutoFit/>
          </a:bodyPr>
          <a:lstStyle/>
          <a:p>
            <a:r>
              <a:rPr lang="es-ES" sz="1600" dirty="0" smtClean="0">
                <a:latin typeface="+mj-lt"/>
              </a:rPr>
              <a:t>ORGANIZACIÓN Y ADMÓN. DE EMPRESAS</a:t>
            </a:r>
            <a:endParaRPr lang="es-ES" sz="1600" dirty="0">
              <a:latin typeface="+mj-lt"/>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214290"/>
            <a:ext cx="7772400" cy="914400"/>
          </a:xfrm>
        </p:spPr>
        <p:txBody>
          <a:bodyPr/>
          <a:lstStyle/>
          <a:p>
            <a:pPr algn="ctr"/>
            <a:r>
              <a:rPr lang="es-ES" sz="2800" dirty="0" smtClean="0"/>
              <a:t>ANÁLISIS DE LA TECNOLOGÍA</a:t>
            </a:r>
            <a:endParaRPr lang="es-ES" sz="2800" dirty="0"/>
          </a:p>
        </p:txBody>
      </p:sp>
      <p:sp>
        <p:nvSpPr>
          <p:cNvPr id="3" name="2 Marcador de contenido"/>
          <p:cNvSpPr>
            <a:spLocks noGrp="1"/>
          </p:cNvSpPr>
          <p:nvPr>
            <p:ph idx="1"/>
          </p:nvPr>
        </p:nvSpPr>
        <p:spPr>
          <a:xfrm>
            <a:off x="214282" y="928670"/>
            <a:ext cx="8429684" cy="5643602"/>
          </a:xfrm>
        </p:spPr>
        <p:txBody>
          <a:bodyPr>
            <a:normAutofit fontScale="40000" lnSpcReduction="20000"/>
          </a:bodyPr>
          <a:lstStyle/>
          <a:p>
            <a:r>
              <a:rPr lang="es-ES" sz="5000" dirty="0" smtClean="0">
                <a:latin typeface="Times New Roman" pitchFamily="18" charset="0"/>
                <a:cs typeface="Times New Roman" pitchFamily="18" charset="0"/>
              </a:rPr>
              <a:t> La tecnología es imprescindible en nuestro proceso productivo, por ello la implementación continua de nuestros procesos hace necesaria la adquisición de nueva maquinaria pesada, lo que nos permite avanzar al ritmo de las necesidades de los segmentos con los que trabajamos. La tecnología usada en la empresa es la maquinaria necesaria para su transporte (camiones y contenedores), la maquinaria necesaria para su  carga  y su tratado ( grúas con imanes, prensa cizalla)   y maquinaria y herramientas para el mantenimiento de equipos mecánicos y eléctricos. Por tanto hablaríamos de una tecnología rutinaria, ya que hecho los costes, apenas habrá nuevas inversiones en nuevas maquinarias.</a:t>
            </a:r>
          </a:p>
          <a:p>
            <a:r>
              <a:rPr lang="es-ES" sz="5000" dirty="0" smtClean="0">
                <a:latin typeface="Times New Roman" pitchFamily="18" charset="0"/>
                <a:cs typeface="Times New Roman" pitchFamily="18" charset="0"/>
              </a:rPr>
              <a:t>La tecnología que se usa es sofisticada, de altos costes para la empresa, y se usan de forma rutinaria en su  ciclo productivo, siempre manipulada por operarios y maquinistas, los cuales son mano de obra cualificada.</a:t>
            </a:r>
          </a:p>
          <a:p>
            <a:r>
              <a:rPr lang="es-ES" sz="5000" dirty="0" smtClean="0">
                <a:latin typeface="Times New Roman" pitchFamily="18" charset="0"/>
                <a:cs typeface="Times New Roman" pitchFamily="18" charset="0"/>
              </a:rPr>
              <a:t>Los servicios que presta la empresa se dividen en dos vertientes servicios a mayoristas y minoristas, dependiendo del volumen de la operación de compra/venta: desmantelamientos industriales, recogida de residuos, compra de materiales.</a:t>
            </a:r>
          </a:p>
          <a:p>
            <a:r>
              <a:rPr lang="es-ES" sz="5000" dirty="0" smtClean="0">
                <a:latin typeface="Times New Roman" pitchFamily="18" charset="0"/>
                <a:cs typeface="Times New Roman" pitchFamily="18" charset="0"/>
              </a:rPr>
              <a:t>La transformación es continua, desde que llegan las materias primas al parque de residuos, se van empacando para ahorrar espacio </a:t>
            </a:r>
          </a:p>
          <a:p>
            <a:r>
              <a:rPr lang="es-ES" sz="5000" dirty="0" smtClean="0">
                <a:latin typeface="Times New Roman" pitchFamily="18" charset="0"/>
                <a:cs typeface="Times New Roman" pitchFamily="18" charset="0"/>
              </a:rPr>
              <a:t>en almacén y transporte.</a:t>
            </a:r>
          </a:p>
          <a:p>
            <a:endParaRPr lang="es-ES" sz="5000" dirty="0" smtClean="0">
              <a:latin typeface="Times New Roman" pitchFamily="18" charset="0"/>
              <a:cs typeface="Times New Roman" pitchFamily="18" charset="0"/>
            </a:endParaRPr>
          </a:p>
          <a:p>
            <a:endParaRPr lang="es-ES" sz="4200" dirty="0" smtClean="0"/>
          </a:p>
          <a:p>
            <a:pPr>
              <a:buNone/>
            </a:pPr>
            <a:endParaRPr lang="es-ES" dirty="0" smtClean="0"/>
          </a:p>
          <a:p>
            <a:pPr>
              <a:buNone/>
            </a:pPr>
            <a:endParaRPr lang="es-ES" dirty="0"/>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5" name="4 Botón de acción: Volver">
            <a:hlinkClick r:id="" action="ppaction://hlinkshowjump?jump=previousslide"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6" name="5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285728"/>
            <a:ext cx="7772400" cy="914400"/>
          </a:xfrm>
        </p:spPr>
        <p:txBody>
          <a:bodyPr/>
          <a:lstStyle/>
          <a:p>
            <a:pPr algn="ctr"/>
            <a:r>
              <a:rPr lang="es-ES" sz="2800" dirty="0" smtClean="0"/>
              <a:t>ANÁLISIS DE LA ESTRATEGIA</a:t>
            </a:r>
            <a:endParaRPr lang="es-ES" sz="2800" dirty="0"/>
          </a:p>
        </p:txBody>
      </p:sp>
      <p:sp>
        <p:nvSpPr>
          <p:cNvPr id="3" name="2 Marcador de contenido"/>
          <p:cNvSpPr>
            <a:spLocks noGrp="1"/>
          </p:cNvSpPr>
          <p:nvPr>
            <p:ph idx="1"/>
          </p:nvPr>
        </p:nvSpPr>
        <p:spPr>
          <a:xfrm>
            <a:off x="285720" y="1000108"/>
            <a:ext cx="8186766" cy="5429288"/>
          </a:xfrm>
        </p:spPr>
        <p:txBody>
          <a:bodyPr>
            <a:normAutofit/>
          </a:bodyPr>
          <a:lstStyle/>
          <a:p>
            <a:pPr marL="87313" indent="-19050">
              <a:buNone/>
            </a:pPr>
            <a:r>
              <a:rPr lang="es-ES" sz="2200" i="1" dirty="0" smtClean="0"/>
              <a:t>Veamos el estudio previo de algunas variables que  afectan  al  sector de  recuperaciones de residuos industriales.</a:t>
            </a:r>
          </a:p>
          <a:p>
            <a:r>
              <a:rPr lang="es-ES" sz="2000" i="1" u="sng" dirty="0" smtClean="0"/>
              <a:t>Sector de la industria</a:t>
            </a:r>
            <a:r>
              <a:rPr lang="es-ES" sz="2000" dirty="0" smtClean="0"/>
              <a:t>: la recuperación industrial de residuos es un sector en el que se ven involucradas numerosas empresas, puesto que en los procesos industriales la utilización de materias primas compuestas por metales, cartón y plástico es imprescindible. Nos situamos en un sector industrial que trabaja con los precios impuestos por los mercados de valores, podrán bajar, pero no desaparecer.</a:t>
            </a:r>
          </a:p>
          <a:p>
            <a:r>
              <a:rPr lang="es-ES" sz="2000" i="1" u="sng" dirty="0" smtClean="0"/>
              <a:t>Tamaño de la empresa</a:t>
            </a:r>
            <a:r>
              <a:rPr lang="es-ES" sz="2000" dirty="0" smtClean="0"/>
              <a:t>: según el nivel de facturación somos gran empresa, lo que puede influir en la confianza de proveedores y de clientes a la hora de establecer relaciones comerciales, por empleados nos categorizamos por empresa mediana.</a:t>
            </a:r>
          </a:p>
          <a:p>
            <a:r>
              <a:rPr lang="es-ES" sz="2000" i="1" u="sng" dirty="0" smtClean="0"/>
              <a:t>Ubicación geográfica</a:t>
            </a:r>
            <a:r>
              <a:rPr lang="es-ES" sz="2000" dirty="0" smtClean="0"/>
              <a:t>: el hecho de estar en una zona céntrica de Andalucía y en la puerta de entrada al sur de España nos sitúa de forma privilegiada en relación a los transportes.</a:t>
            </a:r>
          </a:p>
          <a:p>
            <a:endParaRPr lang="es-ES" sz="2000" dirty="0" smtClean="0"/>
          </a:p>
          <a:p>
            <a:endParaRPr lang="es-ES" sz="2000" dirty="0"/>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5" name="4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6" name="5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7" name="6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8" name="7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357166"/>
            <a:ext cx="7772400" cy="914400"/>
          </a:xfrm>
        </p:spPr>
        <p:txBody>
          <a:bodyPr/>
          <a:lstStyle/>
          <a:p>
            <a:pPr algn="ctr"/>
            <a:r>
              <a:rPr lang="es-ES" sz="2800" dirty="0" smtClean="0"/>
              <a:t>ANÁLISIS DE LA ESTRATEGIA</a:t>
            </a:r>
            <a:endParaRPr lang="es-ES" sz="2800" dirty="0"/>
          </a:p>
        </p:txBody>
      </p:sp>
      <p:sp>
        <p:nvSpPr>
          <p:cNvPr id="3" name="2 Marcador de contenido"/>
          <p:cNvSpPr>
            <a:spLocks noGrp="1"/>
          </p:cNvSpPr>
          <p:nvPr>
            <p:ph idx="1"/>
          </p:nvPr>
        </p:nvSpPr>
        <p:spPr>
          <a:xfrm>
            <a:off x="214282" y="1214422"/>
            <a:ext cx="7901014" cy="4855386"/>
          </a:xfrm>
        </p:spPr>
        <p:txBody>
          <a:bodyPr>
            <a:normAutofit/>
          </a:bodyPr>
          <a:lstStyle/>
          <a:p>
            <a:r>
              <a:rPr lang="es-ES" sz="2000" i="1" u="sng" dirty="0" smtClean="0">
                <a:latin typeface="Times New Roman" pitchFamily="18" charset="0"/>
                <a:cs typeface="Times New Roman" pitchFamily="18" charset="0"/>
              </a:rPr>
              <a:t>Urgencia</a:t>
            </a:r>
            <a:r>
              <a:rPr lang="es-ES" sz="2000" dirty="0" smtClean="0">
                <a:latin typeface="Times New Roman" pitchFamily="18" charset="0"/>
                <a:cs typeface="Times New Roman" pitchFamily="18" charset="0"/>
              </a:rPr>
              <a:t>: una empresa que se dirige a sectores con alto volumen de trabajo y limitado espacio debe permitir, con su servicio, la optimización de la producción de sus clientes, por lo que debe actuar con cierta urgencia.</a:t>
            </a:r>
          </a:p>
          <a:p>
            <a:r>
              <a:rPr lang="es-ES" sz="2000" i="1" u="sng" dirty="0" smtClean="0">
                <a:latin typeface="Times New Roman" pitchFamily="18" charset="0"/>
                <a:cs typeface="Times New Roman" pitchFamily="18" charset="0"/>
              </a:rPr>
              <a:t>Capacidad del cliente</a:t>
            </a:r>
            <a:r>
              <a:rPr lang="es-ES" sz="2000" dirty="0" smtClean="0">
                <a:latin typeface="Times New Roman" pitchFamily="18" charset="0"/>
                <a:cs typeface="Times New Roman" pitchFamily="18" charset="0"/>
              </a:rPr>
              <a:t>: es un factor clave en el proceso comercial de la empresa y será definitivo para establecer una relación comercial. La selección de los trabajos que realizamos se segmenta por la capacidad de generar residuos o de comprar materiales.</a:t>
            </a:r>
          </a:p>
          <a:p>
            <a:r>
              <a:rPr lang="es-ES" sz="2000" i="1" u="sng" dirty="0" smtClean="0">
                <a:latin typeface="Times New Roman" pitchFamily="18" charset="0"/>
                <a:cs typeface="Times New Roman" pitchFamily="18" charset="0"/>
              </a:rPr>
              <a:t>Tamaño del pedido</a:t>
            </a:r>
            <a:r>
              <a:rPr lang="es-ES" sz="2000" dirty="0" smtClean="0">
                <a:latin typeface="Times New Roman" pitchFamily="18" charset="0"/>
                <a:cs typeface="Times New Roman" pitchFamily="18" charset="0"/>
              </a:rPr>
              <a:t>: en orden a esta premisa debemos segmentar el proceso de cara a dos vertientes. De un lado nuestros proveedores, al que compraremos la cantidad que desee, siempre dentro de límites razonables (no 5.000 </a:t>
            </a:r>
            <a:r>
              <a:rPr lang="es-ES" sz="2000" dirty="0" err="1" smtClean="0">
                <a:latin typeface="Times New Roman" pitchFamily="18" charset="0"/>
                <a:cs typeface="Times New Roman" pitchFamily="18" charset="0"/>
              </a:rPr>
              <a:t>Tn</a:t>
            </a:r>
            <a:r>
              <a:rPr lang="es-ES" sz="2000" dirty="0" smtClean="0">
                <a:latin typeface="Times New Roman" pitchFamily="18" charset="0"/>
                <a:cs typeface="Times New Roman" pitchFamily="18" charset="0"/>
              </a:rPr>
              <a:t>). Y de otro lado los clientes, al que las cantidades de entrada de materiales le vienen </a:t>
            </a:r>
            <a:r>
              <a:rPr lang="es-ES" sz="2000" dirty="0" err="1" smtClean="0">
                <a:latin typeface="Times New Roman" pitchFamily="18" charset="0"/>
                <a:cs typeface="Times New Roman" pitchFamily="18" charset="0"/>
              </a:rPr>
              <a:t>semi</a:t>
            </a:r>
            <a:r>
              <a:rPr lang="es-ES" sz="2000" dirty="0" smtClean="0">
                <a:latin typeface="Times New Roman" pitchFamily="18" charset="0"/>
                <a:cs typeface="Times New Roman" pitchFamily="18" charset="0"/>
              </a:rPr>
              <a:t>-impuestas por las necesidades que surjan en el mercado.</a:t>
            </a:r>
          </a:p>
          <a:p>
            <a:endParaRPr lang="es-ES" sz="2000" dirty="0">
              <a:latin typeface="Times New Roman" pitchFamily="18" charset="0"/>
              <a:cs typeface="Times New Roman" pitchFamily="18" charset="0"/>
            </a:endParaRP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7" name="6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8" name="7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2800" dirty="0" smtClean="0"/>
              <a:t>ANÁLISIS DE LA ESTRATEGIA</a:t>
            </a:r>
            <a:endParaRPr lang="es-ES" sz="2800" dirty="0"/>
          </a:p>
        </p:txBody>
      </p:sp>
      <p:sp>
        <p:nvSpPr>
          <p:cNvPr id="3" name="2 Marcador de contenido"/>
          <p:cNvSpPr>
            <a:spLocks noGrp="1"/>
          </p:cNvSpPr>
          <p:nvPr>
            <p:ph idx="1"/>
          </p:nvPr>
        </p:nvSpPr>
        <p:spPr>
          <a:xfrm>
            <a:off x="428596" y="1357298"/>
            <a:ext cx="7772400" cy="4572000"/>
          </a:xfrm>
        </p:spPr>
        <p:txBody>
          <a:bodyPr>
            <a:normAutofit/>
          </a:bodyPr>
          <a:lstStyle/>
          <a:p>
            <a:pPr>
              <a:buNone/>
            </a:pPr>
            <a:r>
              <a:rPr lang="es-ES" sz="2000" dirty="0" smtClean="0">
                <a:latin typeface="Times New Roman" pitchFamily="18" charset="0"/>
                <a:cs typeface="Times New Roman" pitchFamily="18" charset="0"/>
              </a:rPr>
              <a:t>Así , tras el análisis de las variables, podemos  concretar que:</a:t>
            </a:r>
          </a:p>
          <a:p>
            <a:r>
              <a:rPr lang="es-ES" sz="2000" dirty="0" smtClean="0">
                <a:latin typeface="Times New Roman" pitchFamily="18" charset="0"/>
                <a:cs typeface="Times New Roman" pitchFamily="18" charset="0"/>
              </a:rPr>
              <a:t>La estrategia corporativa la podíamos definir como </a:t>
            </a:r>
            <a:r>
              <a:rPr lang="es-ES" sz="2000" b="1" u="sng" dirty="0" smtClean="0">
                <a:latin typeface="Times New Roman" pitchFamily="18" charset="0"/>
                <a:cs typeface="Times New Roman" pitchFamily="18" charset="0"/>
              </a:rPr>
              <a:t>mixta, </a:t>
            </a:r>
            <a:r>
              <a:rPr lang="es-ES" sz="2000" i="1" u="sng" dirty="0" smtClean="0">
                <a:latin typeface="Times New Roman" pitchFamily="18" charset="0"/>
                <a:cs typeface="Times New Roman" pitchFamily="18" charset="0"/>
              </a:rPr>
              <a:t>entre diferenciación y segmentación</a:t>
            </a:r>
            <a:r>
              <a:rPr lang="es-ES" sz="2000" dirty="0" smtClean="0">
                <a:latin typeface="Times New Roman" pitchFamily="18" charset="0"/>
                <a:cs typeface="Times New Roman" pitchFamily="18" charset="0"/>
              </a:rPr>
              <a:t>, ya que se intenta percibir nuestros materiales  de mejor prestigio y calidad, por su tratado y trayectoria de nuestra empresa frente a la escasa competencia en el sector , a ámbito local.</a:t>
            </a:r>
          </a:p>
          <a:p>
            <a:r>
              <a:rPr lang="es-ES" sz="2000" dirty="0" smtClean="0">
                <a:latin typeface="Times New Roman" pitchFamily="18" charset="0"/>
                <a:cs typeface="Times New Roman" pitchFamily="18" charset="0"/>
              </a:rPr>
              <a:t>El patrón estratégico asumido lo enmarcaríamos dentro de un </a:t>
            </a:r>
            <a:r>
              <a:rPr lang="es-ES" sz="2000" i="1" u="sng" dirty="0" smtClean="0">
                <a:latin typeface="Times New Roman" pitchFamily="18" charset="0"/>
                <a:cs typeface="Times New Roman" pitchFamily="18" charset="0"/>
              </a:rPr>
              <a:t>patrón defensivo</a:t>
            </a:r>
            <a:r>
              <a:rPr lang="es-ES" sz="2000" dirty="0" smtClean="0">
                <a:latin typeface="Times New Roman" pitchFamily="18" charset="0"/>
                <a:cs typeface="Times New Roman" pitchFamily="18" charset="0"/>
              </a:rPr>
              <a:t>, en el cual podemos distinguir una organización que dirige sus productos a un segmento de mercado especifico, por tanto su tecnología suele ser rutinaria. El patrón estratégico está centrando hacia el interior de la organización, evita riesgos y consciente de los costes.</a:t>
            </a:r>
            <a:endParaRPr lang="es-ES" sz="2000" dirty="0">
              <a:latin typeface="Times New Roman" pitchFamily="18" charset="0"/>
              <a:cs typeface="Times New Roman" pitchFamily="18" charset="0"/>
            </a:endParaRP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5" name="4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6" name="5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214290"/>
            <a:ext cx="7772400" cy="914400"/>
          </a:xfrm>
        </p:spPr>
        <p:txBody>
          <a:bodyPr/>
          <a:lstStyle/>
          <a:p>
            <a:pPr algn="ctr"/>
            <a:r>
              <a:rPr lang="es-ES" sz="2800" dirty="0" smtClean="0"/>
              <a:t>ANÁLISIS DEL TIPO DE CONFIGURACIÓN ORGANIZATIVA</a:t>
            </a:r>
            <a:endParaRPr lang="es-ES" sz="2800" dirty="0"/>
          </a:p>
        </p:txBody>
      </p:sp>
      <p:sp>
        <p:nvSpPr>
          <p:cNvPr id="3" name="2 Marcador de contenido"/>
          <p:cNvSpPr>
            <a:spLocks noGrp="1"/>
          </p:cNvSpPr>
          <p:nvPr>
            <p:ph idx="1"/>
          </p:nvPr>
        </p:nvSpPr>
        <p:spPr>
          <a:xfrm>
            <a:off x="214282" y="1357298"/>
            <a:ext cx="8686800" cy="5286388"/>
          </a:xfrm>
        </p:spPr>
        <p:txBody>
          <a:bodyPr>
            <a:noAutofit/>
          </a:bodyPr>
          <a:lstStyle/>
          <a:p>
            <a:r>
              <a:rPr lang="es-ES" sz="1800" dirty="0" smtClean="0">
                <a:latin typeface="Times New Roman" pitchFamily="18" charset="0"/>
                <a:cs typeface="Times New Roman" pitchFamily="18" charset="0"/>
              </a:rPr>
              <a:t>Aunque esta empresa está presente en el mercado  hace más de cincuenta años, su estructura configurativa la podemos calificar de  SIMPLE o EMPRENDEDORA.</a:t>
            </a:r>
          </a:p>
          <a:p>
            <a:r>
              <a:rPr lang="es-ES" sz="1800" dirty="0" smtClean="0">
                <a:latin typeface="Times New Roman" pitchFamily="18" charset="0"/>
                <a:cs typeface="Times New Roman" pitchFamily="18" charset="0"/>
              </a:rPr>
              <a:t>Es una empresa de tamaño pequeño-mediana por el numero de trabajadores ( 24 empleados)</a:t>
            </a:r>
          </a:p>
          <a:p>
            <a:r>
              <a:rPr lang="es-ES" sz="1800" dirty="0" smtClean="0">
                <a:latin typeface="Times New Roman" pitchFamily="18" charset="0"/>
                <a:cs typeface="Times New Roman" pitchFamily="18" charset="0"/>
              </a:rPr>
              <a:t>Las tareas son simples y claras, emitidas centralizadamente y controladas jerárquicamente por la cúpula directiva.</a:t>
            </a:r>
          </a:p>
          <a:p>
            <a:r>
              <a:rPr lang="es-ES" sz="1800" dirty="0" smtClean="0">
                <a:latin typeface="Times New Roman" pitchFamily="18" charset="0"/>
                <a:cs typeface="Times New Roman" pitchFamily="18" charset="0"/>
              </a:rPr>
              <a:t>Los empleados de la base (maquinistas, operarios, conductores) requieren de poca cualificación, en la ejecución de sus tareas.</a:t>
            </a:r>
          </a:p>
          <a:p>
            <a:r>
              <a:rPr lang="es-ES" sz="1800" dirty="0" smtClean="0">
                <a:latin typeface="Times New Roman" pitchFamily="18" charset="0"/>
                <a:cs typeface="Times New Roman" pitchFamily="18" charset="0"/>
              </a:rPr>
              <a:t>El entorno es simple y dinámico: ámbito de actuación concreto en el mercado, aunque incierto y cambiante según los precios fijados de los materiales en las valoraciones de metales.</a:t>
            </a:r>
            <a:endParaRPr lang="es-ES" sz="1800" dirty="0">
              <a:latin typeface="Times New Roman" pitchFamily="18" charset="0"/>
              <a:cs typeface="Times New Roman" pitchFamily="18" charset="0"/>
            </a:endParaRPr>
          </a:p>
          <a:p>
            <a:r>
              <a:rPr lang="es-ES" sz="1800" dirty="0" smtClean="0">
                <a:latin typeface="Times New Roman" pitchFamily="18" charset="0"/>
                <a:cs typeface="Times New Roman" pitchFamily="18" charset="0"/>
              </a:rPr>
              <a:t>La cultura es de tipo FEUDO-ZEUS, todos los empleados actúan según la planificación del jefe, y los puestos con delegación de poder como el director de almacén, actúa con la filosofía “¿qué haría el director en mi lugar, en esta situación de compra/venta, en este encargo, etc.?”.</a:t>
            </a:r>
          </a:p>
        </p:txBody>
      </p:sp>
      <p:pic>
        <p:nvPicPr>
          <p:cNvPr id="4"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5" name="4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6" name="5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1026" name="Picture 2" descr="C:\Users\Vyktor\Desktop\SORINSA\fotos\IMG_1350.JPG"/>
          <p:cNvPicPr>
            <a:picLocks noChangeAspect="1" noChangeArrowheads="1"/>
          </p:cNvPicPr>
          <p:nvPr/>
        </p:nvPicPr>
        <p:blipFill>
          <a:blip r:embed="rId3" cstate="print"/>
          <a:srcRect/>
          <a:stretch>
            <a:fillRect/>
          </a:stretch>
        </p:blipFill>
        <p:spPr bwMode="auto">
          <a:xfrm>
            <a:off x="4643438" y="0"/>
            <a:ext cx="2214578" cy="1607484"/>
          </a:xfrm>
          <a:prstGeom prst="rect">
            <a:avLst/>
          </a:prstGeom>
          <a:noFill/>
        </p:spPr>
      </p:pic>
      <p:pic>
        <p:nvPicPr>
          <p:cNvPr id="1027" name="Picture 3" descr="C:\Users\Vyktor\Desktop\SORINSA\fotos\IMG_1351.JPG"/>
          <p:cNvPicPr>
            <a:picLocks noChangeAspect="1" noChangeArrowheads="1"/>
          </p:cNvPicPr>
          <p:nvPr/>
        </p:nvPicPr>
        <p:blipFill>
          <a:blip r:embed="rId4" cstate="print"/>
          <a:srcRect/>
          <a:stretch>
            <a:fillRect/>
          </a:stretch>
        </p:blipFill>
        <p:spPr bwMode="auto">
          <a:xfrm>
            <a:off x="2285984" y="0"/>
            <a:ext cx="2286016" cy="1801080"/>
          </a:xfrm>
          <a:prstGeom prst="rect">
            <a:avLst/>
          </a:prstGeom>
          <a:noFill/>
        </p:spPr>
      </p:pic>
      <p:pic>
        <p:nvPicPr>
          <p:cNvPr id="1028" name="Picture 4" descr="C:\Users\Vyktor\Desktop\SORINSA\fotos\IMG_1352.JPG"/>
          <p:cNvPicPr>
            <a:picLocks noChangeAspect="1" noChangeArrowheads="1"/>
          </p:cNvPicPr>
          <p:nvPr/>
        </p:nvPicPr>
        <p:blipFill>
          <a:blip r:embed="rId5" cstate="print"/>
          <a:srcRect/>
          <a:stretch>
            <a:fillRect/>
          </a:stretch>
        </p:blipFill>
        <p:spPr bwMode="auto">
          <a:xfrm>
            <a:off x="0" y="0"/>
            <a:ext cx="2190557" cy="1643050"/>
          </a:xfrm>
          <a:prstGeom prst="rect">
            <a:avLst/>
          </a:prstGeom>
          <a:noFill/>
        </p:spPr>
      </p:pic>
      <p:pic>
        <p:nvPicPr>
          <p:cNvPr id="1030" name="Picture 6" descr="C:\Users\Vyktor\Desktop\SORINSA\fotos\IMG_1353.JPG"/>
          <p:cNvPicPr>
            <a:picLocks noChangeAspect="1" noChangeArrowheads="1"/>
          </p:cNvPicPr>
          <p:nvPr/>
        </p:nvPicPr>
        <p:blipFill>
          <a:blip r:embed="rId6" cstate="print"/>
          <a:srcRect/>
          <a:stretch>
            <a:fillRect/>
          </a:stretch>
        </p:blipFill>
        <p:spPr bwMode="auto">
          <a:xfrm>
            <a:off x="6953410" y="1714488"/>
            <a:ext cx="2190590" cy="1643074"/>
          </a:xfrm>
          <a:prstGeom prst="rect">
            <a:avLst/>
          </a:prstGeom>
          <a:noFill/>
        </p:spPr>
      </p:pic>
      <p:pic>
        <p:nvPicPr>
          <p:cNvPr id="1031" name="Picture 7" descr="C:\Users\Vyktor\Desktop\SORINSA\fotos\IMG_1356.JPG"/>
          <p:cNvPicPr>
            <a:picLocks noChangeAspect="1" noChangeArrowheads="1"/>
          </p:cNvPicPr>
          <p:nvPr/>
        </p:nvPicPr>
        <p:blipFill>
          <a:blip r:embed="rId7" cstate="print"/>
          <a:srcRect/>
          <a:stretch>
            <a:fillRect/>
          </a:stretch>
        </p:blipFill>
        <p:spPr bwMode="auto">
          <a:xfrm>
            <a:off x="4786314" y="3357562"/>
            <a:ext cx="2095347" cy="1785950"/>
          </a:xfrm>
          <a:prstGeom prst="rect">
            <a:avLst/>
          </a:prstGeom>
          <a:noFill/>
        </p:spPr>
      </p:pic>
      <p:pic>
        <p:nvPicPr>
          <p:cNvPr id="1033" name="Picture 9" descr="C:\Users\Vyktor\Desktop\SORINSA\fotos\IMG_1358.JPG"/>
          <p:cNvPicPr>
            <a:picLocks noChangeAspect="1" noChangeArrowheads="1"/>
          </p:cNvPicPr>
          <p:nvPr/>
        </p:nvPicPr>
        <p:blipFill>
          <a:blip r:embed="rId8" cstate="print"/>
          <a:srcRect/>
          <a:stretch>
            <a:fillRect/>
          </a:stretch>
        </p:blipFill>
        <p:spPr bwMode="auto">
          <a:xfrm>
            <a:off x="4500562" y="5286388"/>
            <a:ext cx="2072284" cy="1571612"/>
          </a:xfrm>
          <a:prstGeom prst="rect">
            <a:avLst/>
          </a:prstGeom>
          <a:noFill/>
        </p:spPr>
      </p:pic>
      <p:pic>
        <p:nvPicPr>
          <p:cNvPr id="1034" name="Picture 10" descr="C:\Users\Vyktor\Desktop\SORINSA\fotos\IMG_1370.JPG"/>
          <p:cNvPicPr>
            <a:picLocks noGrp="1" noChangeAspect="1" noChangeArrowheads="1"/>
          </p:cNvPicPr>
          <p:nvPr>
            <p:ph idx="1"/>
          </p:nvPr>
        </p:nvPicPr>
        <p:blipFill>
          <a:blip r:embed="rId9" cstate="print"/>
          <a:srcRect/>
          <a:stretch>
            <a:fillRect/>
          </a:stretch>
        </p:blipFill>
        <p:spPr bwMode="auto">
          <a:xfrm>
            <a:off x="2285984" y="3357562"/>
            <a:ext cx="2428892" cy="1785950"/>
          </a:xfrm>
          <a:prstGeom prst="rect">
            <a:avLst/>
          </a:prstGeom>
          <a:noFill/>
        </p:spPr>
      </p:pic>
      <p:pic>
        <p:nvPicPr>
          <p:cNvPr id="1035" name="Picture 11" descr="C:\Users\Vyktor\Desktop\SORINSA\fotos\IMG_1362.JPG"/>
          <p:cNvPicPr>
            <a:picLocks noChangeAspect="1" noChangeArrowheads="1"/>
          </p:cNvPicPr>
          <p:nvPr/>
        </p:nvPicPr>
        <p:blipFill>
          <a:blip r:embed="rId10" cstate="print"/>
          <a:srcRect/>
          <a:stretch>
            <a:fillRect/>
          </a:stretch>
        </p:blipFill>
        <p:spPr bwMode="auto">
          <a:xfrm>
            <a:off x="-1" y="5143512"/>
            <a:ext cx="2165274" cy="1714488"/>
          </a:xfrm>
          <a:prstGeom prst="rect">
            <a:avLst/>
          </a:prstGeom>
          <a:noFill/>
        </p:spPr>
      </p:pic>
      <p:pic>
        <p:nvPicPr>
          <p:cNvPr id="1036" name="Picture 12" descr="C:\Users\Vyktor\Desktop\SORINSA\fotos\IMG_1365.JPG"/>
          <p:cNvPicPr>
            <a:picLocks noChangeAspect="1" noChangeArrowheads="1"/>
          </p:cNvPicPr>
          <p:nvPr/>
        </p:nvPicPr>
        <p:blipFill>
          <a:blip r:embed="rId11" cstate="print"/>
          <a:srcRect/>
          <a:stretch>
            <a:fillRect/>
          </a:stretch>
        </p:blipFill>
        <p:spPr bwMode="auto">
          <a:xfrm>
            <a:off x="0" y="1785926"/>
            <a:ext cx="2357422" cy="1536029"/>
          </a:xfrm>
          <a:prstGeom prst="rect">
            <a:avLst/>
          </a:prstGeom>
          <a:noFill/>
        </p:spPr>
      </p:pic>
      <p:pic>
        <p:nvPicPr>
          <p:cNvPr id="1037" name="Picture 13" descr="C:\Users\Vyktor\Desktop\SORINSA\fotos\IMG_1360.JPG"/>
          <p:cNvPicPr>
            <a:picLocks noChangeAspect="1" noChangeArrowheads="1"/>
          </p:cNvPicPr>
          <p:nvPr/>
        </p:nvPicPr>
        <p:blipFill>
          <a:blip r:embed="rId12" cstate="print"/>
          <a:srcRect/>
          <a:stretch>
            <a:fillRect/>
          </a:stretch>
        </p:blipFill>
        <p:spPr bwMode="auto">
          <a:xfrm>
            <a:off x="2285984" y="5214949"/>
            <a:ext cx="2071702" cy="1643051"/>
          </a:xfrm>
          <a:prstGeom prst="rect">
            <a:avLst/>
          </a:prstGeom>
          <a:noFill/>
        </p:spPr>
      </p:pic>
      <p:pic>
        <p:nvPicPr>
          <p:cNvPr id="1038" name="Picture 14" descr="C:\Users\Vyktor\Desktop\SORINSA\fotos\IMG_1366.JPG"/>
          <p:cNvPicPr>
            <a:picLocks noChangeAspect="1" noChangeArrowheads="1"/>
          </p:cNvPicPr>
          <p:nvPr/>
        </p:nvPicPr>
        <p:blipFill>
          <a:blip r:embed="rId13" cstate="print"/>
          <a:srcRect/>
          <a:stretch>
            <a:fillRect/>
          </a:stretch>
        </p:blipFill>
        <p:spPr bwMode="auto">
          <a:xfrm>
            <a:off x="6906843" y="0"/>
            <a:ext cx="2237157" cy="1643050"/>
          </a:xfrm>
          <a:prstGeom prst="rect">
            <a:avLst/>
          </a:prstGeom>
          <a:noFill/>
        </p:spPr>
      </p:pic>
      <p:pic>
        <p:nvPicPr>
          <p:cNvPr id="1039" name="Picture 15" descr="C:\Users\Vyktor\Desktop\SORINSA\fotos\IMG_1369.JPG"/>
          <p:cNvPicPr>
            <a:picLocks noChangeAspect="1" noChangeArrowheads="1"/>
          </p:cNvPicPr>
          <p:nvPr/>
        </p:nvPicPr>
        <p:blipFill>
          <a:blip r:embed="rId14" cstate="print"/>
          <a:srcRect/>
          <a:stretch>
            <a:fillRect/>
          </a:stretch>
        </p:blipFill>
        <p:spPr bwMode="auto">
          <a:xfrm>
            <a:off x="0" y="3429000"/>
            <a:ext cx="2214316" cy="1660871"/>
          </a:xfrm>
          <a:prstGeom prst="rect">
            <a:avLst/>
          </a:prstGeom>
          <a:noFill/>
        </p:spPr>
      </p:pic>
      <p:pic>
        <p:nvPicPr>
          <p:cNvPr id="1040" name="Picture 16" descr="C:\Users\Vyktor\Desktop\SORINSA\fotos\IMG_1373.JPG"/>
          <p:cNvPicPr>
            <a:picLocks noChangeAspect="1" noChangeArrowheads="1"/>
          </p:cNvPicPr>
          <p:nvPr/>
        </p:nvPicPr>
        <p:blipFill>
          <a:blip r:embed="rId15" cstate="print"/>
          <a:srcRect/>
          <a:stretch>
            <a:fillRect/>
          </a:stretch>
        </p:blipFill>
        <p:spPr bwMode="auto">
          <a:xfrm>
            <a:off x="4643438" y="1643050"/>
            <a:ext cx="2214363" cy="1660905"/>
          </a:xfrm>
          <a:prstGeom prst="rect">
            <a:avLst/>
          </a:prstGeom>
          <a:noFill/>
        </p:spPr>
      </p:pic>
      <p:pic>
        <p:nvPicPr>
          <p:cNvPr id="1041" name="Picture 17" descr="C:\Users\Vyktor\Desktop\SORINSA\fotos\IMG_1374.JPG"/>
          <p:cNvPicPr>
            <a:picLocks noChangeAspect="1" noChangeArrowheads="1"/>
          </p:cNvPicPr>
          <p:nvPr/>
        </p:nvPicPr>
        <p:blipFill>
          <a:blip r:embed="rId16" cstate="print"/>
          <a:srcRect/>
          <a:stretch>
            <a:fillRect/>
          </a:stretch>
        </p:blipFill>
        <p:spPr bwMode="auto">
          <a:xfrm>
            <a:off x="7001727" y="3500438"/>
            <a:ext cx="2142273" cy="1606834"/>
          </a:xfrm>
          <a:prstGeom prst="rect">
            <a:avLst/>
          </a:prstGeom>
          <a:noFill/>
        </p:spPr>
      </p:pic>
      <p:pic>
        <p:nvPicPr>
          <p:cNvPr id="1042" name="Picture 18" descr="C:\Users\Vyktor\Desktop\SORINSA\fotos\IMG_1375.JPG"/>
          <p:cNvPicPr>
            <a:picLocks noChangeAspect="1" noChangeArrowheads="1"/>
          </p:cNvPicPr>
          <p:nvPr/>
        </p:nvPicPr>
        <p:blipFill>
          <a:blip r:embed="rId17" cstate="print"/>
          <a:srcRect/>
          <a:stretch>
            <a:fillRect/>
          </a:stretch>
        </p:blipFill>
        <p:spPr bwMode="auto">
          <a:xfrm>
            <a:off x="7143768" y="5214950"/>
            <a:ext cx="2000232" cy="1643050"/>
          </a:xfrm>
          <a:prstGeom prst="rect">
            <a:avLst/>
          </a:prstGeom>
          <a:noFill/>
        </p:spPr>
      </p:pic>
      <p:pic>
        <p:nvPicPr>
          <p:cNvPr id="1043" name="Picture 19" descr="C:\Users\Vyktor\Desktop\SORINSA\fotos\IMG_1381.JPG"/>
          <p:cNvPicPr>
            <a:picLocks noChangeAspect="1" noChangeArrowheads="1"/>
          </p:cNvPicPr>
          <p:nvPr/>
        </p:nvPicPr>
        <p:blipFill>
          <a:blip r:embed="rId18" cstate="print"/>
          <a:srcRect/>
          <a:stretch>
            <a:fillRect/>
          </a:stretch>
        </p:blipFill>
        <p:spPr bwMode="auto">
          <a:xfrm>
            <a:off x="2571736" y="1928802"/>
            <a:ext cx="1785950" cy="1232405"/>
          </a:xfrm>
          <a:prstGeom prst="rect">
            <a:avLst/>
          </a:prstGeom>
          <a:noFill/>
        </p:spPr>
      </p:pic>
      <p:sp>
        <p:nvSpPr>
          <p:cNvPr id="19" name="18 Botón de acción: Volver">
            <a:hlinkClick r:id="" action="ppaction://hlinkshowjump?jump=firstslide" highlightClick="1"/>
          </p:cNvPr>
          <p:cNvSpPr/>
          <p:nvPr/>
        </p:nvSpPr>
        <p:spPr>
          <a:xfrm>
            <a:off x="6715140" y="6357958"/>
            <a:ext cx="357190" cy="285752"/>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214290"/>
            <a:ext cx="7772400" cy="914400"/>
          </a:xfrm>
        </p:spPr>
        <p:txBody>
          <a:bodyPr/>
          <a:lstStyle/>
          <a:p>
            <a:pPr algn="ctr"/>
            <a:r>
              <a:rPr lang="es-ES" sz="2800" dirty="0" smtClean="0">
                <a:solidFill>
                  <a:schemeClr val="accent3">
                    <a:lumMod val="40000"/>
                    <a:lumOff val="60000"/>
                  </a:schemeClr>
                </a:solidFill>
              </a:rPr>
              <a:t>CONTACTA CON NOSOTROS</a:t>
            </a:r>
            <a:endParaRPr lang="es-ES" sz="2800" dirty="0">
              <a:solidFill>
                <a:schemeClr val="accent3">
                  <a:lumMod val="40000"/>
                  <a:lumOff val="60000"/>
                </a:schemeClr>
              </a:solidFill>
            </a:endParaRPr>
          </a:p>
        </p:txBody>
      </p:sp>
      <p:pic>
        <p:nvPicPr>
          <p:cNvPr id="4" name="3 Marcador de contenido" descr="IMG_1377.JPG"/>
          <p:cNvPicPr>
            <a:picLocks noGrp="1" noChangeAspect="1"/>
          </p:cNvPicPr>
          <p:nvPr>
            <p:ph idx="1"/>
          </p:nvPr>
        </p:nvPicPr>
        <p:blipFill>
          <a:blip r:embed="rId2" cstate="print"/>
          <a:stretch>
            <a:fillRect/>
          </a:stretch>
        </p:blipFill>
        <p:spPr>
          <a:xfrm>
            <a:off x="1500166" y="1000108"/>
            <a:ext cx="6072230" cy="4554172"/>
          </a:xfrm>
        </p:spPr>
      </p:pic>
      <p:pic>
        <p:nvPicPr>
          <p:cNvPr id="5" name="2 Imagen" descr="LOGOTIPO COLOR SOLANAS.jpg">
            <a:hlinkClick r:id="" action="ppaction://hlinkshowjump?jump=firstslide"/>
          </p:cNvPr>
          <p:cNvPicPr>
            <a:picLocks noChangeAspect="1" noChangeArrowheads="1"/>
          </p:cNvPicPr>
          <p:nvPr/>
        </p:nvPicPr>
        <p:blipFill>
          <a:blip r:embed="rId3" cstate="print"/>
          <a:srcRect/>
          <a:stretch>
            <a:fillRect/>
          </a:stretch>
        </p:blipFill>
        <p:spPr bwMode="auto">
          <a:xfrm>
            <a:off x="7500958" y="5715016"/>
            <a:ext cx="1500198" cy="985691"/>
          </a:xfrm>
          <a:prstGeom prst="rect">
            <a:avLst/>
          </a:prstGeom>
          <a:noFill/>
          <a:ln w="9525">
            <a:noFill/>
            <a:miter lim="800000"/>
            <a:headEnd/>
            <a:tailEnd/>
          </a:ln>
        </p:spPr>
      </p:pic>
      <p:sp>
        <p:nvSpPr>
          <p:cNvPr id="6" name="5 CuadroTexto"/>
          <p:cNvSpPr txBox="1"/>
          <p:nvPr/>
        </p:nvSpPr>
        <p:spPr>
          <a:xfrm>
            <a:off x="2571736" y="6519446"/>
            <a:ext cx="4143404" cy="338554"/>
          </a:xfrm>
          <a:prstGeom prst="rect">
            <a:avLst/>
          </a:prstGeom>
          <a:noFill/>
        </p:spPr>
        <p:txBody>
          <a:bodyPr wrap="square" rtlCol="0">
            <a:spAutoFit/>
          </a:bodyPr>
          <a:lstStyle/>
          <a:p>
            <a:r>
              <a:rPr lang="es-ES" sz="1600" dirty="0" smtClean="0">
                <a:latin typeface="+mj-lt"/>
              </a:rPr>
              <a:t>ORGANIZACIÓN Y ADMÓN. DE EMPRESAS</a:t>
            </a:r>
            <a:endParaRPr lang="es-ES" sz="1600" dirty="0">
              <a:latin typeface="+mj-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Título"/>
          <p:cNvSpPr>
            <a:spLocks noGrp="1"/>
          </p:cNvSpPr>
          <p:nvPr>
            <p:ph type="title"/>
          </p:nvPr>
        </p:nvSpPr>
        <p:spPr>
          <a:xfrm>
            <a:off x="928662" y="285728"/>
            <a:ext cx="7772400" cy="914400"/>
          </a:xfrm>
        </p:spPr>
        <p:txBody>
          <a:bodyPr/>
          <a:lstStyle/>
          <a:p>
            <a:pPr algn="ctr"/>
            <a:r>
              <a:rPr lang="es-ES" sz="2800" dirty="0" smtClean="0"/>
              <a:t>SUBSISTEMA ESTRATÉGICO</a:t>
            </a:r>
            <a:endParaRPr lang="es-ES" sz="2800" dirty="0"/>
          </a:p>
        </p:txBody>
      </p:sp>
      <p:sp>
        <p:nvSpPr>
          <p:cNvPr id="2" name="1 Marcador de contenido"/>
          <p:cNvSpPr>
            <a:spLocks noGrp="1"/>
          </p:cNvSpPr>
          <p:nvPr>
            <p:ph idx="1"/>
          </p:nvPr>
        </p:nvSpPr>
        <p:spPr>
          <a:xfrm>
            <a:off x="214282" y="1500174"/>
            <a:ext cx="8143932" cy="4286280"/>
          </a:xfrm>
        </p:spPr>
        <p:txBody>
          <a:bodyPr>
            <a:normAutofit fontScale="92500" lnSpcReduction="20000"/>
          </a:bodyPr>
          <a:lstStyle/>
          <a:p>
            <a:r>
              <a:rPr lang="es-ES" sz="2200" dirty="0" smtClean="0">
                <a:latin typeface="Times New Roman" pitchFamily="18" charset="0"/>
                <a:cs typeface="Times New Roman" pitchFamily="18" charset="0"/>
              </a:rPr>
              <a:t>Facilitar la mejora de calidad de vida de sus clientes a través de sus servicios de recogida y desmantelamiento industrial.</a:t>
            </a:r>
          </a:p>
          <a:p>
            <a:r>
              <a:rPr lang="es-ES_tradnl" sz="2200" dirty="0" smtClean="0">
                <a:latin typeface="Times New Roman" pitchFamily="18" charset="0"/>
                <a:cs typeface="Times New Roman" pitchFamily="18" charset="0"/>
              </a:rPr>
              <a:t>A nivel local, mantener  nuestro liderazgo en el sector de las empresas que recuperan residuos, ya que la competencia es limitada. </a:t>
            </a:r>
            <a:endParaRPr lang="es-ES" sz="2200" dirty="0" smtClean="0">
              <a:latin typeface="Times New Roman" pitchFamily="18" charset="0"/>
              <a:cs typeface="Times New Roman" pitchFamily="18" charset="0"/>
            </a:endParaRPr>
          </a:p>
          <a:p>
            <a:pPr lvl="0"/>
            <a:endParaRPr lang="es-ES_tradnl" sz="2000" dirty="0" smtClean="0">
              <a:latin typeface="Times New Roman" pitchFamily="18" charset="0"/>
              <a:cs typeface="Times New Roman" pitchFamily="18" charset="0"/>
            </a:endParaRPr>
          </a:p>
          <a:p>
            <a:pPr lvl="0"/>
            <a:endParaRPr lang="es-ES_tradnl" sz="2000" dirty="0" smtClean="0">
              <a:latin typeface="Times New Roman" pitchFamily="18" charset="0"/>
              <a:cs typeface="Times New Roman" pitchFamily="18" charset="0"/>
            </a:endParaRPr>
          </a:p>
          <a:p>
            <a:pPr lvl="0"/>
            <a:r>
              <a:rPr lang="es-ES_tradnl" sz="2200" dirty="0" smtClean="0">
                <a:latin typeface="Times New Roman" pitchFamily="18" charset="0"/>
                <a:cs typeface="Times New Roman" pitchFamily="18" charset="0"/>
              </a:rPr>
              <a:t>Solanas Recuperaciones Industriales gestiona clasificando residuos tanto peligrosos como no peligrosos asimilables a urbanos, salvo los industriales que ocasionalmente los facilitan las empresas con las que trabaja.</a:t>
            </a:r>
          </a:p>
          <a:p>
            <a:pPr lvl="0"/>
            <a:r>
              <a:rPr lang="es-ES_tradnl" sz="2200" dirty="0" smtClean="0">
                <a:latin typeface="Times New Roman" pitchFamily="18" charset="0"/>
                <a:cs typeface="Times New Roman" pitchFamily="18" charset="0"/>
              </a:rPr>
              <a:t>Su ámbito geográfico es de carácter nacional y en contadas ocasiones se ha comercializado con otros países como Italia y Alemania.</a:t>
            </a:r>
          </a:p>
          <a:p>
            <a:pPr lvl="0"/>
            <a:r>
              <a:rPr lang="es-ES_tradnl" sz="2200" dirty="0" smtClean="0">
                <a:latin typeface="Times New Roman" pitchFamily="18" charset="0"/>
                <a:cs typeface="Times New Roman" pitchFamily="18" charset="0"/>
              </a:rPr>
              <a:t>Podríamos clasificar su área de negocio dada su especialización en </a:t>
            </a:r>
            <a:r>
              <a:rPr lang="es-ES_tradnl" sz="2200" dirty="0" smtClean="0">
                <a:latin typeface="Times New Roman" pitchFamily="18" charset="0"/>
                <a:cs typeface="Times New Roman" pitchFamily="18" charset="0"/>
                <a:hlinkClick r:id="" action="ppaction://hlinkshowjump?jump=nextslide"/>
              </a:rPr>
              <a:t>residuos de papel, cartón y plástico </a:t>
            </a:r>
            <a:r>
              <a:rPr lang="es-ES_tradnl" sz="2200" dirty="0" smtClean="0">
                <a:latin typeface="Times New Roman" pitchFamily="18" charset="0"/>
                <a:cs typeface="Times New Roman" pitchFamily="18" charset="0"/>
              </a:rPr>
              <a:t>y por otra parte los </a:t>
            </a:r>
            <a:r>
              <a:rPr lang="es-ES_tradnl" sz="2200" dirty="0" smtClean="0">
                <a:latin typeface="Times New Roman" pitchFamily="18" charset="0"/>
                <a:cs typeface="Times New Roman" pitchFamily="18" charset="0"/>
                <a:hlinkClick r:id="rId2" action="ppaction://hlinksldjump"/>
              </a:rPr>
              <a:t>residuos metálicos</a:t>
            </a:r>
            <a:r>
              <a:rPr lang="es-ES_tradnl" sz="2200" dirty="0" smtClean="0">
                <a:latin typeface="Times New Roman" pitchFamily="18" charset="0"/>
                <a:cs typeface="Times New Roman" pitchFamily="18" charset="0"/>
              </a:rPr>
              <a:t>, tanto férricos como no férricos.</a:t>
            </a:r>
          </a:p>
          <a:p>
            <a:pPr lvl="0"/>
            <a:endParaRPr lang="es-ES_tradnl" sz="2000" dirty="0" smtClean="0">
              <a:latin typeface="Times New Roman" pitchFamily="18" charset="0"/>
              <a:cs typeface="Times New Roman" pitchFamily="18" charset="0"/>
            </a:endParaRPr>
          </a:p>
          <a:p>
            <a:pPr lvl="0">
              <a:buNone/>
            </a:pPr>
            <a:endParaRPr lang="es-ES_tradnl" sz="2000" dirty="0" smtClean="0">
              <a:latin typeface="Times New Roman" pitchFamily="18" charset="0"/>
              <a:cs typeface="Times New Roman" pitchFamily="18" charset="0"/>
            </a:endParaRPr>
          </a:p>
          <a:p>
            <a:pPr lvl="0"/>
            <a:endParaRPr lang="es-ES_tradnl" sz="2000" dirty="0" smtClean="0">
              <a:latin typeface="Times New Roman" pitchFamily="18" charset="0"/>
              <a:cs typeface="Times New Roman" pitchFamily="18" charset="0"/>
            </a:endParaRPr>
          </a:p>
          <a:p>
            <a:pPr lvl="0"/>
            <a:endParaRPr lang="es-ES_tradnl" sz="2000" dirty="0" smtClean="0">
              <a:latin typeface="Times New Roman" pitchFamily="18" charset="0"/>
              <a:cs typeface="Times New Roman" pitchFamily="18" charset="0"/>
            </a:endParaRPr>
          </a:p>
          <a:p>
            <a:pPr lvl="0">
              <a:buNone/>
            </a:pPr>
            <a:endParaRPr lang="es-ES" sz="2000" dirty="0" smtClean="0">
              <a:latin typeface="Times New Roman" pitchFamily="18" charset="0"/>
              <a:cs typeface="Times New Roman" pitchFamily="18" charset="0"/>
            </a:endParaRPr>
          </a:p>
          <a:p>
            <a:endParaRPr lang="es-ES" sz="2000" dirty="0"/>
          </a:p>
        </p:txBody>
      </p:sp>
      <p:pic>
        <p:nvPicPr>
          <p:cNvPr id="4" name="2 Imagen" descr="LOGOTIPO COLOR SOLANAS.jpg">
            <a:hlinkClick r:id="" action="ppaction://hlinkshowjump?jump=firstslide"/>
          </p:cNvPr>
          <p:cNvPicPr>
            <a:picLocks noChangeAspect="1" noChangeArrowheads="1"/>
          </p:cNvPicPr>
          <p:nvPr/>
        </p:nvPicPr>
        <p:blipFill>
          <a:blip r:embed="rId3" cstate="print"/>
          <a:srcRect/>
          <a:stretch>
            <a:fillRect/>
          </a:stretch>
        </p:blipFill>
        <p:spPr bwMode="auto">
          <a:xfrm>
            <a:off x="7500958" y="5715016"/>
            <a:ext cx="1500198" cy="985691"/>
          </a:xfrm>
          <a:prstGeom prst="rect">
            <a:avLst/>
          </a:prstGeom>
          <a:noFill/>
          <a:ln w="9525">
            <a:noFill/>
            <a:miter lim="800000"/>
            <a:headEnd/>
            <a:tailEnd/>
          </a:ln>
        </p:spPr>
      </p:pic>
      <p:sp>
        <p:nvSpPr>
          <p:cNvPr id="8" name="7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9" name="8 Botón de acción: Volver">
            <a:hlinkClick r:id="rId4"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0" name="9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12" name="11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
        <p:nvSpPr>
          <p:cNvPr id="16" name="9 Título"/>
          <p:cNvSpPr txBox="1">
            <a:spLocks/>
          </p:cNvSpPr>
          <p:nvPr/>
        </p:nvSpPr>
        <p:spPr>
          <a:xfrm>
            <a:off x="2071670" y="1000108"/>
            <a:ext cx="5200632" cy="642942"/>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200" b="0" i="0" u="none" strike="noStrike" kern="1200" cap="none" spc="-100" normalizeH="0" baseline="0" noProof="0" dirty="0" smtClean="0">
                <a:ln>
                  <a:noFill/>
                </a:ln>
                <a:solidFill>
                  <a:schemeClr val="tx2">
                    <a:satMod val="200000"/>
                  </a:schemeClr>
                </a:solidFill>
                <a:effectLst/>
                <a:uLnTx/>
                <a:uFillTx/>
                <a:latin typeface="+mj-lt"/>
                <a:ea typeface="+mj-ea"/>
                <a:cs typeface="+mj-cs"/>
              </a:rPr>
              <a:t>VISIÓN DE LA EMPRESA</a:t>
            </a:r>
            <a:endParaRPr kumimoji="0" lang="es-ES" sz="2200" b="0" i="0" u="none" strike="noStrike" kern="1200" cap="none" spc="-100" normalizeH="0" baseline="0" noProof="0" dirty="0">
              <a:ln>
                <a:noFill/>
              </a:ln>
              <a:solidFill>
                <a:schemeClr val="tx2">
                  <a:satMod val="200000"/>
                </a:schemeClr>
              </a:solidFill>
              <a:effectLst/>
              <a:uLnTx/>
              <a:uFillTx/>
              <a:latin typeface="+mj-lt"/>
              <a:ea typeface="+mj-ea"/>
              <a:cs typeface="+mj-cs"/>
            </a:endParaRPr>
          </a:p>
        </p:txBody>
      </p:sp>
      <p:sp>
        <p:nvSpPr>
          <p:cNvPr id="17" name="9 Título"/>
          <p:cNvSpPr txBox="1">
            <a:spLocks/>
          </p:cNvSpPr>
          <p:nvPr/>
        </p:nvSpPr>
        <p:spPr>
          <a:xfrm>
            <a:off x="2071670" y="2786058"/>
            <a:ext cx="5200632" cy="642942"/>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200" spc="-100" noProof="0" dirty="0" smtClean="0">
                <a:solidFill>
                  <a:schemeClr val="tx2">
                    <a:satMod val="200000"/>
                  </a:schemeClr>
                </a:solidFill>
                <a:latin typeface="+mj-lt"/>
                <a:ea typeface="+mj-ea"/>
                <a:cs typeface="+mj-cs"/>
              </a:rPr>
              <a:t>ÁREA DE NEGOCIO</a:t>
            </a:r>
            <a:endParaRPr kumimoji="0" lang="es-ES" sz="2200" b="0" i="0" u="none" strike="noStrike" kern="1200" cap="none" spc="-100" normalizeH="0" baseline="0" noProof="0" dirty="0">
              <a:ln>
                <a:noFill/>
              </a:ln>
              <a:solidFill>
                <a:schemeClr val="tx2">
                  <a:satMod val="200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428604"/>
            <a:ext cx="7772400" cy="914400"/>
          </a:xfrm>
        </p:spPr>
        <p:txBody>
          <a:bodyPr/>
          <a:lstStyle/>
          <a:p>
            <a:pPr algn="ctr"/>
            <a:r>
              <a:rPr lang="es-ES" sz="2600" dirty="0" smtClean="0">
                <a:latin typeface="Times New Roman" pitchFamily="18" charset="0"/>
                <a:cs typeface="Times New Roman" pitchFamily="18" charset="0"/>
              </a:rPr>
              <a:t>Residuos de papel, cartón y plástico </a:t>
            </a:r>
            <a:endParaRPr lang="es-ES" sz="2600" dirty="0">
              <a:latin typeface="Times New Roman" pitchFamily="18" charset="0"/>
              <a:cs typeface="Times New Roman" pitchFamily="18" charset="0"/>
            </a:endParaRPr>
          </a:p>
        </p:txBody>
      </p:sp>
      <p:sp>
        <p:nvSpPr>
          <p:cNvPr id="7" name="6 Marcador de contenido"/>
          <p:cNvSpPr>
            <a:spLocks noGrp="1"/>
          </p:cNvSpPr>
          <p:nvPr>
            <p:ph idx="1"/>
          </p:nvPr>
        </p:nvSpPr>
        <p:spPr>
          <a:xfrm>
            <a:off x="571472" y="1214422"/>
            <a:ext cx="7772400" cy="5643578"/>
          </a:xfrm>
        </p:spPr>
        <p:txBody>
          <a:bodyPr>
            <a:normAutofit/>
          </a:bodyPr>
          <a:lstStyle/>
          <a:p>
            <a:r>
              <a:rPr lang="es-ES" sz="2000" dirty="0" smtClean="0">
                <a:latin typeface="Times New Roman" pitchFamily="18" charset="0"/>
                <a:cs typeface="Times New Roman" pitchFamily="18" charset="0"/>
              </a:rPr>
              <a:t>En sus almacenes guardan los residuos urbanos de papel y cartón que reciben, por  los servicios que prestan a grandes superficies como  “El Corte Inglés” , “Carrefour”  o supermercados locales.</a:t>
            </a:r>
          </a:p>
          <a:p>
            <a:r>
              <a:rPr lang="es-ES" sz="2000" dirty="0" smtClean="0">
                <a:latin typeface="Times New Roman" pitchFamily="18" charset="0"/>
                <a:cs typeface="Times New Roman" pitchFamily="18" charset="0"/>
              </a:rPr>
              <a:t>En esta actividad  Solanas Recuperaciones  debe negociar además del precio, un servicio de recogida ágil y seguro, puesto que tienen competidores directos que pueden sustituirles en el servicio.</a:t>
            </a:r>
          </a:p>
          <a:p>
            <a:endParaRPr lang="es-ES" sz="2000" dirty="0" smtClean="0">
              <a:latin typeface="Times New Roman" pitchFamily="18" charset="0"/>
              <a:cs typeface="Times New Roman" pitchFamily="18" charset="0"/>
            </a:endParaRPr>
          </a:p>
          <a:p>
            <a:pPr>
              <a:buNone/>
            </a:pPr>
            <a:endParaRPr lang="es-ES" sz="2000" dirty="0" smtClean="0">
              <a:latin typeface="Times New Roman" pitchFamily="18" charset="0"/>
              <a:cs typeface="Times New Roman" pitchFamily="18" charset="0"/>
            </a:endParaRPr>
          </a:p>
          <a:p>
            <a:endParaRPr lang="es-ES" sz="1600" dirty="0">
              <a:latin typeface="Times New Roman" pitchFamily="18" charset="0"/>
              <a:cs typeface="Times New Roman" pitchFamily="18" charset="0"/>
            </a:endParaRPr>
          </a:p>
        </p:txBody>
      </p:sp>
      <p:pic>
        <p:nvPicPr>
          <p:cNvPr id="10"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pic>
        <p:nvPicPr>
          <p:cNvPr id="3" name="Picture 2" descr="C:\Users\Vyktor\Desktop\SORINSA\fotos\IMG_1350.JPG"/>
          <p:cNvPicPr>
            <a:picLocks noChangeAspect="1" noChangeArrowheads="1"/>
          </p:cNvPicPr>
          <p:nvPr/>
        </p:nvPicPr>
        <p:blipFill>
          <a:blip r:embed="rId3" cstate="print"/>
          <a:srcRect/>
          <a:stretch>
            <a:fillRect/>
          </a:stretch>
        </p:blipFill>
        <p:spPr bwMode="auto">
          <a:xfrm>
            <a:off x="285720" y="3429000"/>
            <a:ext cx="3214710" cy="3177530"/>
          </a:xfrm>
          <a:prstGeom prst="rect">
            <a:avLst/>
          </a:prstGeom>
          <a:noFill/>
        </p:spPr>
      </p:pic>
      <p:sp>
        <p:nvSpPr>
          <p:cNvPr id="12" name="11 Botón de acción: Volver">
            <a:hlinkClick r:id="" action="ppaction://hlinkshowjump?jump=previousslide"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3" name="12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pic>
        <p:nvPicPr>
          <p:cNvPr id="4" name="Picture 3" descr="C:\Users\Vyktor\Desktop\SORINSA\fotos\IMG_1353.JPG"/>
          <p:cNvPicPr>
            <a:picLocks noChangeAspect="1" noChangeArrowheads="1"/>
          </p:cNvPicPr>
          <p:nvPr/>
        </p:nvPicPr>
        <p:blipFill>
          <a:blip r:embed="rId4" cstate="print"/>
          <a:srcRect/>
          <a:stretch>
            <a:fillRect/>
          </a:stretch>
        </p:blipFill>
        <p:spPr bwMode="auto">
          <a:xfrm>
            <a:off x="3857620" y="3429000"/>
            <a:ext cx="3309961" cy="2482471"/>
          </a:xfrm>
          <a:prstGeom prst="rect">
            <a:avLst/>
          </a:prstGeom>
          <a:noFill/>
        </p:spPr>
      </p:pic>
      <p:sp>
        <p:nvSpPr>
          <p:cNvPr id="14" name="13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15" name="14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500042"/>
            <a:ext cx="7772400" cy="914400"/>
          </a:xfrm>
        </p:spPr>
        <p:txBody>
          <a:bodyPr/>
          <a:lstStyle/>
          <a:p>
            <a:pPr algn="ctr"/>
            <a:r>
              <a:rPr lang="es-ES" sz="2600" dirty="0" smtClean="0">
                <a:latin typeface="Times New Roman" pitchFamily="18" charset="0"/>
                <a:cs typeface="Times New Roman" pitchFamily="18" charset="0"/>
              </a:rPr>
              <a:t>Residuos de papel, cartón y plástico </a:t>
            </a:r>
            <a:endParaRPr lang="es-ES" sz="2600" dirty="0"/>
          </a:p>
        </p:txBody>
      </p:sp>
      <p:sp>
        <p:nvSpPr>
          <p:cNvPr id="5" name="4 Marcador de contenido"/>
          <p:cNvSpPr>
            <a:spLocks noGrp="1"/>
          </p:cNvSpPr>
          <p:nvPr>
            <p:ph idx="1"/>
          </p:nvPr>
        </p:nvSpPr>
        <p:spPr>
          <a:xfrm>
            <a:off x="214282" y="1357274"/>
            <a:ext cx="2714644" cy="5500726"/>
          </a:xfrm>
        </p:spPr>
        <p:txBody>
          <a:bodyPr>
            <a:normAutofit fontScale="70000" lnSpcReduction="20000"/>
          </a:bodyPr>
          <a:lstStyle/>
          <a:p>
            <a:r>
              <a:rPr lang="es-ES" sz="2900" dirty="0" smtClean="0">
                <a:latin typeface="Times New Roman" pitchFamily="18" charset="0"/>
                <a:cs typeface="Times New Roman" pitchFamily="18" charset="0"/>
              </a:rPr>
              <a:t>La recogida de estos materiales, su clasificación por calidades, almacenamiento y posterior empacado por las compactadoras, hace máxima su optimización tanto en el almacén, como en el transporte.</a:t>
            </a:r>
          </a:p>
          <a:p>
            <a:r>
              <a:rPr lang="es-ES" sz="2900" dirty="0" smtClean="0">
                <a:latin typeface="Times New Roman" pitchFamily="18" charset="0"/>
                <a:cs typeface="Times New Roman" pitchFamily="18" charset="0"/>
              </a:rPr>
              <a:t>Se obtiene por tanto una mayor densidad en su volumen pudiendo conseguir  de este modo mayor beneficio en su venta.</a:t>
            </a:r>
          </a:p>
          <a:p>
            <a:endParaRPr lang="es-ES" dirty="0"/>
          </a:p>
        </p:txBody>
      </p:sp>
      <p:pic>
        <p:nvPicPr>
          <p:cNvPr id="6" name="2 Imagen" descr="LOGOTIPO COLOR SOLANAS.jpg">
            <a:hlinkClick r:id="" action="ppaction://hlinkshowjump?jump=firstslide"/>
          </p:cNvPr>
          <p:cNvPicPr>
            <a:picLocks noChangeAspect="1" noChangeArrowheads="1"/>
          </p:cNvPicPr>
          <p:nvPr/>
        </p:nvPicPr>
        <p:blipFill>
          <a:blip r:embed="rId2" cstate="print"/>
          <a:srcRect/>
          <a:stretch>
            <a:fillRect/>
          </a:stretch>
        </p:blipFill>
        <p:spPr bwMode="auto">
          <a:xfrm>
            <a:off x="7500958" y="5715016"/>
            <a:ext cx="1500198" cy="985691"/>
          </a:xfrm>
          <a:prstGeom prst="rect">
            <a:avLst/>
          </a:prstGeom>
          <a:noFill/>
          <a:ln w="9525">
            <a:noFill/>
            <a:miter lim="800000"/>
            <a:headEnd/>
            <a:tailEnd/>
          </a:ln>
        </p:spPr>
      </p:pic>
      <p:sp>
        <p:nvSpPr>
          <p:cNvPr id="7" name="6 Botón de acción: Volver">
            <a:hlinkClick r:id="rId3"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8" name="7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10" name="9 Botón de acción: Película">
            <a:hlinkClick r:id="" action="ppaction://noaction" highlightClick="1"/>
          </p:cNvPr>
          <p:cNvSpPr/>
          <p:nvPr/>
        </p:nvSpPr>
        <p:spPr>
          <a:xfrm>
            <a:off x="7929586" y="714356"/>
            <a:ext cx="428628" cy="357190"/>
          </a:xfrm>
          <a:prstGeom prst="actionButtonMovi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1" name="10 Botón de acción: Hacia delante o Siguiente">
            <a:hlinkClick r:id="" action="ppaction://hlinkshowjump?jump=nextslide" highlightClick="1"/>
          </p:cNvPr>
          <p:cNvSpPr/>
          <p:nvPr/>
        </p:nvSpPr>
        <p:spPr>
          <a:xfrm>
            <a:off x="3428992" y="5357826"/>
            <a:ext cx="357190" cy="285752"/>
          </a:xfrm>
          <a:prstGeom prst="actionButtonForwardNext">
            <a:avLst/>
          </a:prstGeom>
          <a:noFill/>
          <a:ln>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2">
                  <a:lumMod val="90000"/>
                </a:schemeClr>
              </a:solidFill>
            </a:endParaRPr>
          </a:p>
        </p:txBody>
      </p:sp>
      <p:sp>
        <p:nvSpPr>
          <p:cNvPr id="12" name="11 CuadroTexto"/>
          <p:cNvSpPr txBox="1"/>
          <p:nvPr/>
        </p:nvSpPr>
        <p:spPr>
          <a:xfrm>
            <a:off x="3929058" y="5357826"/>
            <a:ext cx="2643206" cy="369332"/>
          </a:xfrm>
          <a:prstGeom prst="rect">
            <a:avLst/>
          </a:prstGeom>
          <a:noFill/>
        </p:spPr>
        <p:txBody>
          <a:bodyPr wrap="square" rtlCol="0">
            <a:spAutoFit/>
          </a:bodyPr>
          <a:lstStyle/>
          <a:p>
            <a:r>
              <a:rPr lang="es-ES" dirty="0" smtClean="0"/>
              <a:t>Entrevista: </a:t>
            </a:r>
            <a:r>
              <a:rPr lang="es-ES" i="1" dirty="0" smtClean="0">
                <a:solidFill>
                  <a:schemeClr val="tx2">
                    <a:lumMod val="90000"/>
                  </a:schemeClr>
                </a:solidFill>
              </a:rPr>
              <a:t>“ Almacenes”</a:t>
            </a:r>
            <a:r>
              <a:rPr lang="es-ES" dirty="0" smtClean="0"/>
              <a:t>.</a:t>
            </a:r>
            <a:endParaRPr lang="es-ES" dirty="0"/>
          </a:p>
        </p:txBody>
      </p:sp>
      <p:sp>
        <p:nvSpPr>
          <p:cNvPr id="15" name="14 Rectángulo"/>
          <p:cNvSpPr/>
          <p:nvPr/>
        </p:nvSpPr>
        <p:spPr>
          <a:xfrm>
            <a:off x="3357554" y="1357298"/>
            <a:ext cx="5000660" cy="3500462"/>
          </a:xfrm>
          <a:prstGeom prst="rect">
            <a:avLst/>
          </a:prstGeom>
          <a:noFill/>
          <a:ln w="47625">
            <a:solidFill>
              <a:schemeClr val="tx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8" name="17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19" name="18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
        <p:nvSpPr>
          <p:cNvPr id="16" name="15 Rectángulo"/>
          <p:cNvSpPr/>
          <p:nvPr/>
        </p:nvSpPr>
        <p:spPr>
          <a:xfrm>
            <a:off x="5429256" y="3643314"/>
            <a:ext cx="1123000" cy="369332"/>
          </a:xfrm>
          <a:prstGeom prst="rect">
            <a:avLst/>
          </a:prstGeom>
        </p:spPr>
        <p:txBody>
          <a:bodyPr wrap="none">
            <a:spAutoFit/>
          </a:bodyPr>
          <a:lstStyle/>
          <a:p>
            <a:pPr algn="ctr"/>
            <a:r>
              <a:rPr lang="es-ES" dirty="0" smtClean="0"/>
              <a:t>Ver  vídeo</a:t>
            </a:r>
            <a:endParaRPr lang="es-ES" dirty="0"/>
          </a:p>
        </p:txBody>
      </p:sp>
      <p:sp>
        <p:nvSpPr>
          <p:cNvPr id="17" name="16 Bisel">
            <a:hlinkClick r:id="rId4"/>
          </p:cNvPr>
          <p:cNvSpPr/>
          <p:nvPr/>
        </p:nvSpPr>
        <p:spPr>
          <a:xfrm>
            <a:off x="5786446" y="3000372"/>
            <a:ext cx="357190" cy="35719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8229600" cy="914400"/>
          </a:xfrm>
        </p:spPr>
        <p:txBody>
          <a:bodyPr/>
          <a:lstStyle/>
          <a:p>
            <a:pPr algn="ctr"/>
            <a:r>
              <a:rPr lang="es-ES" sz="2600" dirty="0" smtClean="0">
                <a:latin typeface="Times New Roman" pitchFamily="18" charset="0"/>
                <a:cs typeface="Times New Roman" pitchFamily="18" charset="0"/>
              </a:rPr>
              <a:t>Residuos metálicos</a:t>
            </a:r>
            <a:endParaRPr lang="es-ES" sz="2600" dirty="0">
              <a:latin typeface="Times New Roman" pitchFamily="18" charset="0"/>
              <a:cs typeface="Times New Roman" pitchFamily="18" charset="0"/>
            </a:endParaRPr>
          </a:p>
        </p:txBody>
      </p:sp>
      <p:sp>
        <p:nvSpPr>
          <p:cNvPr id="7" name="6 Marcador de contenido"/>
          <p:cNvSpPr>
            <a:spLocks noGrp="1"/>
          </p:cNvSpPr>
          <p:nvPr>
            <p:ph sz="half" idx="1"/>
          </p:nvPr>
        </p:nvSpPr>
        <p:spPr>
          <a:xfrm>
            <a:off x="0" y="1000108"/>
            <a:ext cx="4857752" cy="6072206"/>
          </a:xfrm>
        </p:spPr>
        <p:txBody>
          <a:bodyPr>
            <a:normAutofit fontScale="92500" lnSpcReduction="10000"/>
          </a:bodyPr>
          <a:lstStyle/>
          <a:p>
            <a:pPr lvl="0"/>
            <a:r>
              <a:rPr lang="es-ES" sz="2200" dirty="0" smtClean="0">
                <a:latin typeface="Times New Roman" pitchFamily="18" charset="0"/>
                <a:cs typeface="Times New Roman" pitchFamily="18" charset="0"/>
              </a:rPr>
              <a:t>Podemos distinguir entre dos tipos de residuos metálicos :</a:t>
            </a:r>
          </a:p>
          <a:p>
            <a:pPr lvl="1"/>
            <a:r>
              <a:rPr lang="es-ES" sz="1900" dirty="0" smtClean="0">
                <a:latin typeface="Times New Roman" pitchFamily="18" charset="0"/>
                <a:cs typeface="Times New Roman" pitchFamily="18" charset="0"/>
              </a:rPr>
              <a:t>- No férricos, son más exigentes en su calidad como pueden ser el cobre, el aluminio o el plomo. Suelen ser más caros que los férricos. Llevan asociados cierta peligrosidad en su manipulación al ser en su mayoría residuos de una cierta toxicidad</a:t>
            </a:r>
            <a:r>
              <a:rPr lang="es-ES" sz="1600" dirty="0" smtClean="0">
                <a:latin typeface="Times New Roman" pitchFamily="18" charset="0"/>
                <a:cs typeface="Times New Roman" pitchFamily="18" charset="0"/>
              </a:rPr>
              <a:t>.</a:t>
            </a:r>
          </a:p>
          <a:p>
            <a:pPr lvl="1"/>
            <a:endParaRPr lang="es-ES" sz="1600" dirty="0" smtClean="0">
              <a:latin typeface="Times New Roman" pitchFamily="18" charset="0"/>
              <a:cs typeface="Times New Roman" pitchFamily="18" charset="0"/>
            </a:endParaRPr>
          </a:p>
          <a:p>
            <a:pPr lvl="1"/>
            <a:r>
              <a:rPr lang="es-ES" sz="1900" dirty="0" smtClean="0">
                <a:latin typeface="Times New Roman" pitchFamily="18" charset="0"/>
                <a:cs typeface="Times New Roman" pitchFamily="18" charset="0"/>
              </a:rPr>
              <a:t>- Férricos, presentan otras características como su manipulación magnética , la cual facilita mucho su trabajo, como puede ser el hierro.</a:t>
            </a:r>
          </a:p>
          <a:p>
            <a:pPr lvl="1">
              <a:buNone/>
            </a:pPr>
            <a:endParaRPr lang="es-ES" sz="1900" dirty="0" smtClean="0">
              <a:latin typeface="Times New Roman" pitchFamily="18" charset="0"/>
              <a:cs typeface="Times New Roman" pitchFamily="18" charset="0"/>
            </a:endParaRPr>
          </a:p>
          <a:p>
            <a:pPr lvl="0"/>
            <a:r>
              <a:rPr lang="es-ES" sz="2200" dirty="0" smtClean="0">
                <a:latin typeface="Times New Roman" pitchFamily="18" charset="0"/>
                <a:cs typeface="Times New Roman" pitchFamily="18" charset="0"/>
              </a:rPr>
              <a:t>Se clasifican y almacenan de forma similar al papel y cartón. Algunos materiales con los que Solanas Recuperaciones trabaja son chatarra industrial, hierro corto, chapa, aluminio y cobre entre otros.</a:t>
            </a:r>
          </a:p>
          <a:p>
            <a:endParaRPr lang="es-ES" sz="2000" dirty="0">
              <a:latin typeface="Times New Roman" pitchFamily="18" charset="0"/>
              <a:cs typeface="Times New Roman" pitchFamily="18" charset="0"/>
            </a:endParaRPr>
          </a:p>
        </p:txBody>
      </p:sp>
      <p:pic>
        <p:nvPicPr>
          <p:cNvPr id="2050" name="Picture 2" descr="C:\Users\Vyktor\Desktop\SORINSA\fotos\IMG_1357.JPG"/>
          <p:cNvPicPr>
            <a:picLocks noChangeAspect="1" noChangeArrowheads="1"/>
          </p:cNvPicPr>
          <p:nvPr/>
        </p:nvPicPr>
        <p:blipFill>
          <a:blip r:embed="rId2" cstate="print"/>
          <a:srcRect/>
          <a:stretch>
            <a:fillRect/>
          </a:stretch>
        </p:blipFill>
        <p:spPr bwMode="auto">
          <a:xfrm>
            <a:off x="5072066" y="3571876"/>
            <a:ext cx="2928958" cy="2000264"/>
          </a:xfrm>
          <a:prstGeom prst="rect">
            <a:avLst/>
          </a:prstGeom>
          <a:noFill/>
        </p:spPr>
      </p:pic>
      <p:pic>
        <p:nvPicPr>
          <p:cNvPr id="2051" name="Picture 3" descr="C:\Users\Vyktor\Desktop\SORINSA\fotos\IMG_1366.JPG"/>
          <p:cNvPicPr>
            <a:picLocks noChangeAspect="1" noChangeArrowheads="1"/>
          </p:cNvPicPr>
          <p:nvPr/>
        </p:nvPicPr>
        <p:blipFill>
          <a:blip r:embed="rId3" cstate="print"/>
          <a:srcRect/>
          <a:stretch>
            <a:fillRect/>
          </a:stretch>
        </p:blipFill>
        <p:spPr bwMode="auto">
          <a:xfrm>
            <a:off x="5072066" y="857232"/>
            <a:ext cx="3357586" cy="2518189"/>
          </a:xfrm>
          <a:prstGeom prst="rect">
            <a:avLst/>
          </a:prstGeom>
          <a:noFill/>
        </p:spPr>
      </p:pic>
      <p:pic>
        <p:nvPicPr>
          <p:cNvPr id="11" name="2 Imagen" descr="LOGOTIPO COLOR SOLANAS.jpg">
            <a:hlinkClick r:id="" action="ppaction://hlinkshowjump?jump=firstslide"/>
          </p:cNvPr>
          <p:cNvPicPr>
            <a:picLocks noChangeAspect="1" noChangeArrowheads="1"/>
          </p:cNvPicPr>
          <p:nvPr/>
        </p:nvPicPr>
        <p:blipFill>
          <a:blip r:embed="rId4" cstate="print"/>
          <a:srcRect/>
          <a:stretch>
            <a:fillRect/>
          </a:stretch>
        </p:blipFill>
        <p:spPr bwMode="auto">
          <a:xfrm>
            <a:off x="7500958" y="5715016"/>
            <a:ext cx="1500198" cy="985691"/>
          </a:xfrm>
          <a:prstGeom prst="rect">
            <a:avLst/>
          </a:prstGeom>
          <a:noFill/>
          <a:ln w="9525">
            <a:noFill/>
            <a:miter lim="800000"/>
            <a:headEnd/>
            <a:tailEnd/>
          </a:ln>
        </p:spPr>
      </p:pic>
      <p:sp>
        <p:nvSpPr>
          <p:cNvPr id="12" name="11 Botón de acción: Volver">
            <a:hlinkClick r:id="rId5" action="ppaction://hlinksldjump" highlightClick="1"/>
          </p:cNvPr>
          <p:cNvSpPr/>
          <p:nvPr/>
        </p:nvSpPr>
        <p:spPr>
          <a:xfrm>
            <a:off x="6715140" y="6143644"/>
            <a:ext cx="428628" cy="357190"/>
          </a:xfrm>
          <a:prstGeom prst="actionButtonRetur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ES" dirty="0"/>
          </a:p>
        </p:txBody>
      </p:sp>
      <p:sp>
        <p:nvSpPr>
          <p:cNvPr id="13" name="12 CuadroTexto"/>
          <p:cNvSpPr txBox="1"/>
          <p:nvPr/>
        </p:nvSpPr>
        <p:spPr>
          <a:xfrm>
            <a:off x="6643702" y="6565612"/>
            <a:ext cx="1428760" cy="292388"/>
          </a:xfrm>
          <a:prstGeom prst="rect">
            <a:avLst/>
          </a:prstGeom>
          <a:noFill/>
        </p:spPr>
        <p:txBody>
          <a:bodyPr wrap="square" rtlCol="0">
            <a:spAutoFit/>
          </a:bodyPr>
          <a:lstStyle/>
          <a:p>
            <a:r>
              <a:rPr lang="es-ES" sz="1300" dirty="0" smtClean="0"/>
              <a:t>volver</a:t>
            </a:r>
            <a:endParaRPr lang="es-ES" sz="1300" dirty="0"/>
          </a:p>
        </p:txBody>
      </p:sp>
      <p:sp>
        <p:nvSpPr>
          <p:cNvPr id="15" name="14 Flecha derecha">
            <a:hlinkClick r:id="" action="ppaction://hlinkshowjump?jump=nextslide"/>
          </p:cNvPr>
          <p:cNvSpPr/>
          <p:nvPr/>
        </p:nvSpPr>
        <p:spPr>
          <a:xfrm>
            <a:off x="8429652" y="5000636"/>
            <a:ext cx="357190" cy="285752"/>
          </a:xfrm>
          <a:prstGeom prst="rightArrow">
            <a:avLst/>
          </a:prstGeom>
          <a:solidFill>
            <a:schemeClr val="tx2">
              <a:lumMod val="90000"/>
            </a:schemeClr>
          </a:solidFill>
          <a:ln>
            <a:noFill/>
          </a:ln>
          <a:effectLst>
            <a:outerShdw blurRad="149987" dist="250190" dir="8460000" algn="ctr">
              <a:srgbClr val="000000">
                <a:alpha val="28000"/>
              </a:srgbClr>
            </a:outerShdw>
          </a:effectLst>
          <a:scene3d>
            <a:camera prst="orthographicFront">
              <a:rot lat="0" lon="0" rev="0"/>
            </a:camera>
            <a:lightRig rig="contrasting" dir="tl">
              <a:rot lat="0" lon="0" rev="1500000"/>
            </a:lightRig>
          </a:scene3d>
          <a:sp3d prstMaterial="metal">
            <a:bevelT w="88900" h="889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dirty="0"/>
          </a:p>
        </p:txBody>
      </p:sp>
      <p:sp>
        <p:nvSpPr>
          <p:cNvPr id="16" name="15 CuadroTexto"/>
          <p:cNvSpPr txBox="1"/>
          <p:nvPr/>
        </p:nvSpPr>
        <p:spPr>
          <a:xfrm>
            <a:off x="8286776" y="5286388"/>
            <a:ext cx="571504" cy="307777"/>
          </a:xfrm>
          <a:prstGeom prst="rect">
            <a:avLst/>
          </a:prstGeom>
          <a:noFill/>
        </p:spPr>
        <p:txBody>
          <a:bodyPr wrap="square" rtlCol="0">
            <a:spAutoFit/>
          </a:bodyPr>
          <a:lstStyle/>
          <a:p>
            <a:pPr algn="ctr"/>
            <a:r>
              <a:rPr lang="es-ES" sz="1400" dirty="0" smtClean="0"/>
              <a:t>ir</a:t>
            </a:r>
            <a:endParaRPr lang="es-ES" sz="1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3037</TotalTime>
  <Words>4498</Words>
  <Application>Microsoft Office PowerPoint</Application>
  <PresentationFormat>Presentación en pantalla (4:3)</PresentationFormat>
  <Paragraphs>608</Paragraphs>
  <Slides>57</Slides>
  <Notes>2</Notes>
  <HiddenSlides>0</HiddenSlides>
  <MMClips>1</MMClips>
  <ScaleCrop>false</ScaleCrop>
  <HeadingPairs>
    <vt:vector size="4" baseType="variant">
      <vt:variant>
        <vt:lpstr>Tema</vt:lpstr>
      </vt:variant>
      <vt:variant>
        <vt:i4>1</vt:i4>
      </vt:variant>
      <vt:variant>
        <vt:lpstr>Títulos de diapositiva</vt:lpstr>
      </vt:variant>
      <vt:variant>
        <vt:i4>57</vt:i4>
      </vt:variant>
    </vt:vector>
  </HeadingPairs>
  <TitlesOfParts>
    <vt:vector size="58" baseType="lpstr">
      <vt:lpstr>Metro</vt:lpstr>
      <vt:lpstr>SOLANAS  RECUPERACIONES INDUSTRIALES, S.A.</vt:lpstr>
      <vt:lpstr> SOLANAS RECUPERACIONES INDUSTRIALES,S.A  Y SUS SUBSISTEMAS</vt:lpstr>
      <vt:lpstr>ORÍGEN DE LA EMPRESA</vt:lpstr>
      <vt:lpstr>ORÍGEN DE LA EMPRESA</vt:lpstr>
      <vt:lpstr>Diapositiva 5</vt:lpstr>
      <vt:lpstr>SUBSISTEMA ESTRATÉGICO</vt:lpstr>
      <vt:lpstr>Residuos de papel, cartón y plástico </vt:lpstr>
      <vt:lpstr>Residuos de papel, cartón y plástico </vt:lpstr>
      <vt:lpstr>Residuos metálicos</vt:lpstr>
      <vt:lpstr>              Residuos metálicos</vt:lpstr>
      <vt:lpstr>SUBSISTEMA ESTRUCTURAL</vt:lpstr>
      <vt:lpstr>SUBSISTEMA AXIOLÓGICO  VALORES DE LA EMPRESA</vt:lpstr>
      <vt:lpstr>SUBSISTEMA AXIOLÓGICO  VALORES DE LA EMPRESA</vt:lpstr>
      <vt:lpstr>SUBSISTEMA DE RECURSOS</vt:lpstr>
      <vt:lpstr>ANÁLISIS DEL ENTORNO</vt:lpstr>
      <vt:lpstr>ACTIVIDADES QUE LLEVA A CABO</vt:lpstr>
      <vt:lpstr> Adecuación del terreno para la recepción, gestión y almacenamiento del material  </vt:lpstr>
      <vt:lpstr>Aprovisionamiento</vt:lpstr>
      <vt:lpstr>Almacenamiento en bruto</vt:lpstr>
      <vt:lpstr>Clasificación y gestión de los materiales</vt:lpstr>
      <vt:lpstr>Almacenamiento productos terminados y empacado</vt:lpstr>
      <vt:lpstr>CARACTERÍSTICAS BÁSICAS DEL ENTORNO DE LA ACTIVIDAD ORGANIZATIVA</vt:lpstr>
      <vt:lpstr>PODER DE NEGOCIACIÓN DE LOS CLIENTES-PROOVEDORES</vt:lpstr>
      <vt:lpstr>Diapositiva 24</vt:lpstr>
      <vt:lpstr>COMPETENCIA</vt:lpstr>
      <vt:lpstr>Diapositiva 26</vt:lpstr>
      <vt:lpstr>Diapositiva 27</vt:lpstr>
      <vt:lpstr>SEGMENTACIÓN DEL MERCADO</vt:lpstr>
      <vt:lpstr>SEGMENTACIÓN DEL MERCADO</vt:lpstr>
      <vt:lpstr>INFLUENCIA DEL ESTADO</vt:lpstr>
      <vt:lpstr>INFLUENCIA DEL ESTADO</vt:lpstr>
      <vt:lpstr>COMENTARIO SOBRE LA CRISIS ECONÓMICA</vt:lpstr>
      <vt:lpstr>ESTRUCTURA ORGANIZATIVA </vt:lpstr>
      <vt:lpstr>ORGANIGRAMA</vt:lpstr>
      <vt:lpstr>VENTAS </vt:lpstr>
      <vt:lpstr>GESTIÓN</vt:lpstr>
      <vt:lpstr>COMPRAS </vt:lpstr>
      <vt:lpstr>DIRECCIÓN GENERAL </vt:lpstr>
      <vt:lpstr> ADMINISTRACIÓN:PERSONAL</vt:lpstr>
      <vt:lpstr>DIRECTOR DE ALMACÉN</vt:lpstr>
      <vt:lpstr>CONDUCTORES </vt:lpstr>
      <vt:lpstr>ORGANIGRAFO (a nivel general)</vt:lpstr>
      <vt:lpstr>ORGANIGRAFO-LEYENDA:</vt:lpstr>
      <vt:lpstr>ORGANIGRAFO (con minoristas)</vt:lpstr>
      <vt:lpstr>MAPA DE PROCESOS </vt:lpstr>
      <vt:lpstr>ESTRUCTURA FORMAL DE LA EMPRESA </vt:lpstr>
      <vt:lpstr>ESTRUCTURA FORMAL DE LA EMPRESA  </vt:lpstr>
      <vt:lpstr>ESTRUCTURA FORMAL DE LA EMPRESA </vt:lpstr>
      <vt:lpstr>DISEÑO VIRTUAL: OUTSORCING</vt:lpstr>
      <vt:lpstr>FACTORES DE CONTINGENCIA</vt:lpstr>
      <vt:lpstr>ANÁLISIS DE LA TECNOLOGÍA</vt:lpstr>
      <vt:lpstr>ANÁLISIS DE LA ESTRATEGIA</vt:lpstr>
      <vt:lpstr>ANÁLISIS DE LA ESTRATEGIA</vt:lpstr>
      <vt:lpstr>ANÁLISIS DE LA ESTRATEGIA</vt:lpstr>
      <vt:lpstr>ANÁLISIS DEL TIPO DE CONFIGURACIÓN ORGANIZATIVA</vt:lpstr>
      <vt:lpstr>Diapositiva 56</vt:lpstr>
      <vt:lpstr>CONTACTA CON NOSOTROS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SOLANAS RECUPERACIONES INDUSTRIALES, S.A.</dc:title>
  <dc:creator>Vyktor</dc:creator>
  <cp:lastModifiedBy>Vyktor</cp:lastModifiedBy>
  <cp:revision>428</cp:revision>
  <dcterms:created xsi:type="dcterms:W3CDTF">2009-04-16T09:58:29Z</dcterms:created>
  <dcterms:modified xsi:type="dcterms:W3CDTF">2009-05-31T11:07:45Z</dcterms:modified>
</cp:coreProperties>
</file>